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Lst>
  <p:sldIdLst>
    <p:sldId id="256" r:id="rId5"/>
    <p:sldId id="307" r:id="rId6"/>
    <p:sldId id="308" r:id="rId7"/>
    <p:sldId id="257" r:id="rId8"/>
    <p:sldId id="305" r:id="rId9"/>
    <p:sldId id="258" r:id="rId10"/>
    <p:sldId id="285" r:id="rId11"/>
    <p:sldId id="286" r:id="rId12"/>
    <p:sldId id="303" r:id="rId13"/>
    <p:sldId id="259" r:id="rId14"/>
    <p:sldId id="289" r:id="rId15"/>
    <p:sldId id="283" r:id="rId16"/>
    <p:sldId id="284" r:id="rId17"/>
    <p:sldId id="261" r:id="rId18"/>
    <p:sldId id="277" r:id="rId19"/>
    <p:sldId id="309" r:id="rId20"/>
    <p:sldId id="279" r:id="rId21"/>
    <p:sldId id="280" r:id="rId22"/>
    <p:sldId id="290" r:id="rId23"/>
    <p:sldId id="281" r:id="rId24"/>
    <p:sldId id="282" r:id="rId25"/>
    <p:sldId id="292" r:id="rId26"/>
    <p:sldId id="299" r:id="rId27"/>
    <p:sldId id="300" r:id="rId28"/>
    <p:sldId id="301" r:id="rId29"/>
    <p:sldId id="30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5C0"/>
    <a:srgbClr val="FF2F2F"/>
    <a:srgbClr val="FF6D6D"/>
    <a:srgbClr val="006186"/>
    <a:srgbClr val="996600"/>
    <a:srgbClr val="E3E0BB"/>
    <a:srgbClr val="D4D098"/>
    <a:srgbClr val="009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8" autoAdjust="0"/>
  </p:normalViewPr>
  <p:slideViewPr>
    <p:cSldViewPr>
      <p:cViewPr varScale="1">
        <p:scale>
          <a:sx n="65" d="100"/>
          <a:sy n="65" d="100"/>
        </p:scale>
        <p:origin x="1328"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1082h192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934200" y="0"/>
            <a:ext cx="2209800" cy="6858000"/>
          </a:xfrm>
          <a:prstGeom prst="rect">
            <a:avLst/>
          </a:prstGeom>
          <a:noFill/>
          <a:ln w="9525">
            <a:noFill/>
            <a:miter lim="800000"/>
            <a:headEnd/>
            <a:tailEnd/>
          </a:ln>
        </p:spPr>
      </p:pic>
      <p:sp>
        <p:nvSpPr>
          <p:cNvPr id="5123" name="Rectangle 3"/>
          <p:cNvSpPr>
            <a:spLocks noGrp="1" noChangeArrowheads="1"/>
          </p:cNvSpPr>
          <p:nvPr>
            <p:ph type="ctrTitle"/>
          </p:nvPr>
        </p:nvSpPr>
        <p:spPr>
          <a:xfrm>
            <a:off x="533400" y="685800"/>
            <a:ext cx="6400800" cy="2819400"/>
          </a:xfrm>
        </p:spPr>
        <p:txBody>
          <a:bodyPr/>
          <a:lstStyle>
            <a:lvl1pPr algn="l">
              <a:defRPr sz="5400" b="1"/>
            </a:lvl1pPr>
          </a:lstStyle>
          <a:p>
            <a:r>
              <a:rPr lang="en-US"/>
              <a:t>Click to edit Master title style</a:t>
            </a:r>
          </a:p>
        </p:txBody>
      </p:sp>
      <p:sp>
        <p:nvSpPr>
          <p:cNvPr id="5124" name="Rectangle 4"/>
          <p:cNvSpPr>
            <a:spLocks noGrp="1" noChangeArrowheads="1"/>
          </p:cNvSpPr>
          <p:nvPr>
            <p:ph type="subTitle" idx="1"/>
          </p:nvPr>
        </p:nvSpPr>
        <p:spPr>
          <a:xfrm>
            <a:off x="533400" y="3733800"/>
            <a:ext cx="6400800" cy="1752600"/>
          </a:xfrm>
        </p:spPr>
        <p:txBody>
          <a:bodyPr/>
          <a:lstStyle>
            <a:lvl1pPr marL="0" indent="0">
              <a:buFontTx/>
              <a:buNone/>
              <a:defRPr sz="3600" b="1" i="1"/>
            </a:lvl1pPr>
          </a:lstStyle>
          <a:p>
            <a:r>
              <a:rPr lang="en-US"/>
              <a:t>Click to edit Master subtitle style</a:t>
            </a:r>
          </a:p>
        </p:txBody>
      </p:sp>
      <p:sp>
        <p:nvSpPr>
          <p:cNvPr id="5" name="Rectangle 5"/>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094DD930-E945-45F2-A858-FA8C81C0DFDD}" type="slidenum">
              <a:rPr lang="en-US"/>
              <a:pPr>
                <a:defRPr/>
              </a:pPr>
              <a:t>‹#›</a:t>
            </a:fld>
            <a:endParaRPr lang="en-US"/>
          </a:p>
        </p:txBody>
      </p:sp>
    </p:spTree>
  </p:cSld>
  <p:clrMapOvr>
    <a:masterClrMapping/>
  </p:clrMapOvr>
  <p:transition>
    <p:split orient="ver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A6664CC-35C2-41A1-9044-10334A5171AB}" type="slidenum">
              <a:rPr lang="en-US"/>
              <a:pPr>
                <a:defRPr/>
              </a:pPr>
              <a:t>‹#›</a:t>
            </a:fld>
            <a:endParaRPr lang="en-U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9E99C3E-D21E-4128-AD1A-1349C71603CA}" type="slidenum">
              <a:rPr lang="en-US"/>
              <a:pPr>
                <a:defRPr/>
              </a:pPr>
              <a:t>‹#›</a:t>
            </a:fld>
            <a:endParaRPr lang="en-US"/>
          </a:p>
        </p:txBody>
      </p:sp>
    </p:spTree>
  </p:cSld>
  <p:clrMapOvr>
    <a:masterClrMapping/>
  </p:clrMapOvr>
  <p:transition>
    <p:split orient="ver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828800" y="533400"/>
            <a:ext cx="6629400" cy="3067050"/>
          </a:xfrm>
        </p:spPr>
        <p:txBody>
          <a:bodyPr/>
          <a:lstStyle>
            <a:lvl1pPr algn="l">
              <a:defRPr sz="6600" b="0"/>
            </a:lvl1pPr>
          </a:lstStyle>
          <a:p>
            <a:r>
              <a:rPr lang="en-US"/>
              <a:t>Click to edit Master title style</a:t>
            </a:r>
          </a:p>
        </p:txBody>
      </p:sp>
      <p:sp>
        <p:nvSpPr>
          <p:cNvPr id="14339" name="Rectangle 3"/>
          <p:cNvSpPr>
            <a:spLocks noGrp="1" noChangeArrowheads="1"/>
          </p:cNvSpPr>
          <p:nvPr>
            <p:ph type="subTitle" idx="1"/>
          </p:nvPr>
        </p:nvSpPr>
        <p:spPr>
          <a:xfrm>
            <a:off x="1828800" y="3810000"/>
            <a:ext cx="6629400" cy="1752600"/>
          </a:xfrm>
        </p:spPr>
        <p:txBody>
          <a:bodyPr/>
          <a:lstStyle>
            <a:lvl1pPr marL="0" indent="0">
              <a:buFontTx/>
              <a:buNone/>
              <a:defRPr b="1"/>
            </a:lvl1pPr>
          </a:lstStyle>
          <a:p>
            <a:r>
              <a:rPr lang="en-US"/>
              <a:t>Click to edit Master subtitle style</a:t>
            </a:r>
          </a:p>
        </p:txBody>
      </p:sp>
      <p:sp>
        <p:nvSpPr>
          <p:cNvPr id="4" name="Rectangle 4"/>
          <p:cNvSpPr>
            <a:spLocks noGrp="1" noChangeArrowheads="1"/>
          </p:cNvSpPr>
          <p:nvPr>
            <p:ph type="dt" sz="half" idx="10"/>
          </p:nvPr>
        </p:nvSpPr>
        <p:spPr>
          <a:xfrm>
            <a:off x="1447800" y="6381750"/>
            <a:ext cx="1219200" cy="476250"/>
          </a:xfrm>
        </p:spPr>
        <p:txBody>
          <a:bodyPr/>
          <a:lstStyle>
            <a:lvl1pPr algn="l">
              <a:defRPr/>
            </a:lvl1pPr>
          </a:lstStyle>
          <a:p>
            <a:pPr>
              <a:defRPr/>
            </a:pPr>
            <a:endParaRPr lang="en-US"/>
          </a:p>
        </p:txBody>
      </p:sp>
      <p:sp>
        <p:nvSpPr>
          <p:cNvPr id="5" name="Rectangle 5"/>
          <p:cNvSpPr>
            <a:spLocks noGrp="1" noChangeArrowheads="1"/>
          </p:cNvSpPr>
          <p:nvPr>
            <p:ph type="ftr" sz="quarter" idx="11"/>
          </p:nvPr>
        </p:nvSpPr>
        <p:spPr>
          <a:xfrm>
            <a:off x="2819400" y="6381750"/>
            <a:ext cx="39624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a:lvl1pPr>
          </a:lstStyle>
          <a:p>
            <a:pPr>
              <a:defRPr/>
            </a:pPr>
            <a:fld id="{E0EBA6DB-4E69-41F9-878B-20D1F067D644}" type="slidenum">
              <a:rPr lang="en-US"/>
              <a:pPr>
                <a:defRPr/>
              </a:pPr>
              <a:t>‹#›</a:t>
            </a:fld>
            <a:endParaRPr lang="en-US"/>
          </a:p>
        </p:txBody>
      </p:sp>
    </p:spTree>
  </p:cSld>
  <p:clrMapOvr>
    <a:masterClrMapping/>
  </p:clrMapOvr>
  <p:transition>
    <p:split orient="vert" dir="in"/>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A7F998-1C67-4B76-92ED-105EDDBBC068}" type="slidenum">
              <a:rPr lang="en-US"/>
              <a:pPr>
                <a:defRPr/>
              </a:pPr>
              <a:t>‹#›</a:t>
            </a:fld>
            <a:endParaRPr lang="en-US"/>
          </a:p>
        </p:txBody>
      </p:sp>
    </p:spTree>
  </p:cSld>
  <p:clrMapOvr>
    <a:masterClrMapping/>
  </p:clrMapOvr>
  <p:transition>
    <p:split orient="ver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2F2B78-7592-4AEF-A346-F6D471EDD44C}" type="slidenum">
              <a:rPr lang="en-US"/>
              <a:pPr>
                <a:defRPr/>
              </a:pPr>
              <a:t>‹#›</a:t>
            </a:fld>
            <a:endParaRPr lang="en-US"/>
          </a:p>
        </p:txBody>
      </p:sp>
    </p:spTree>
  </p:cSld>
  <p:clrMapOvr>
    <a:masterClrMapping/>
  </p:clrMapOvr>
  <p:transition>
    <p:split orient="ver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F2F5EA-136E-4A23-9F60-5B5C291E9781}" type="slidenum">
              <a:rPr lang="en-US"/>
              <a:pPr>
                <a:defRPr/>
              </a:pPr>
              <a:t>‹#›</a:t>
            </a:fld>
            <a:endParaRPr lang="en-US"/>
          </a:p>
        </p:txBody>
      </p:sp>
    </p:spTree>
  </p:cSld>
  <p:clrMapOvr>
    <a:masterClrMapping/>
  </p:clrMapOvr>
  <p:transition>
    <p:split orient="ver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4E1A92-0410-47D1-A77F-304637106DF6}" type="slidenum">
              <a:rPr lang="en-US"/>
              <a:pPr>
                <a:defRPr/>
              </a:pPr>
              <a:t>‹#›</a:t>
            </a:fld>
            <a:endParaRPr lang="en-US"/>
          </a:p>
        </p:txBody>
      </p:sp>
    </p:spTree>
  </p:cSld>
  <p:clrMapOvr>
    <a:masterClrMapping/>
  </p:clrMapOvr>
  <p:transition>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D29F7E-E439-4BD8-8DB6-D13490143E59}" type="slidenum">
              <a:rPr lang="en-US"/>
              <a:pPr>
                <a:defRPr/>
              </a:pPr>
              <a:t>‹#›</a:t>
            </a:fld>
            <a:endParaRPr lang="en-US"/>
          </a:p>
        </p:txBody>
      </p:sp>
    </p:spTree>
  </p:cSld>
  <p:clrMapOvr>
    <a:masterClrMapping/>
  </p:clrMapOvr>
  <p:transition>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DE044A-BD76-4305-85C7-93FC186742E9}" type="slidenum">
              <a:rPr lang="en-US"/>
              <a:pPr>
                <a:defRPr/>
              </a:pPr>
              <a:t>‹#›</a:t>
            </a:fld>
            <a:endParaRPr lang="en-US"/>
          </a:p>
        </p:txBody>
      </p:sp>
    </p:spTree>
  </p:cSld>
  <p:clrMapOvr>
    <a:masterClrMapping/>
  </p:clrMapOvr>
  <p:transition>
    <p:split orient="ver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AD1F0C-2ABD-4DC0-925C-F98EF20D6843}" type="slidenum">
              <a:rPr lang="en-US"/>
              <a:pPr>
                <a:defRPr/>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158D5F0-6876-49C9-9693-934B712064D8}" type="slidenum">
              <a:rPr lang="en-US"/>
              <a:pPr>
                <a:defRPr/>
              </a:pPr>
              <a:t>‹#›</a:t>
            </a:fld>
            <a:endParaRPr lang="en-US"/>
          </a:p>
        </p:txBody>
      </p:sp>
    </p:spTree>
  </p:cSld>
  <p:clrMapOvr>
    <a:masterClrMapping/>
  </p:clrMapOvr>
  <p:transition>
    <p:split orient="vert"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920AF-24C7-4F92-AE1B-7023FBA4EA06}" type="slidenum">
              <a:rPr lang="en-US"/>
              <a:pPr>
                <a:defRPr/>
              </a:pPr>
              <a:t>‹#›</a:t>
            </a:fld>
            <a:endParaRPr lang="en-US"/>
          </a:p>
        </p:txBody>
      </p:sp>
    </p:spTree>
  </p:cSld>
  <p:clrMapOvr>
    <a:masterClrMapping/>
  </p:clrMapOvr>
  <p:transition>
    <p:split orient="ver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9C0F77-787E-47FD-9798-2EC4AFFDB5DF}" type="slidenum">
              <a:rPr lang="en-US"/>
              <a:pPr>
                <a:defRPr/>
              </a:pPr>
              <a:t>‹#›</a:t>
            </a:fld>
            <a:endParaRPr lang="en-US"/>
          </a:p>
        </p:txBody>
      </p:sp>
    </p:spTree>
  </p:cSld>
  <p:clrMapOvr>
    <a:masterClrMapping/>
  </p:clrMapOvr>
  <p:transition>
    <p:split orient="ver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18669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38"/>
            <a:ext cx="54483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EB9430-DB77-4EDF-BB1B-F392909F2AF2}" type="slidenum">
              <a:rPr lang="en-US"/>
              <a:pPr>
                <a:defRPr/>
              </a:pPr>
              <a:t>‹#›</a:t>
            </a:fld>
            <a:endParaRPr lang="en-US"/>
          </a:p>
        </p:txBody>
      </p:sp>
    </p:spTree>
  </p:cSld>
  <p:clrMapOvr>
    <a:masterClrMapping/>
  </p:clrMapOvr>
  <p:transition>
    <p:split orient="ver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443038" y="2971800"/>
            <a:ext cx="7313612" cy="990600"/>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0AA0E3-FF97-427A-A443-303A76435678}" type="slidenum">
              <a:rPr lang="en-US"/>
              <a:pPr>
                <a:defRPr/>
              </a:pPr>
              <a:t>‹#›</a:t>
            </a:fld>
            <a:endParaRPr lang="en-US"/>
          </a:p>
        </p:txBody>
      </p:sp>
    </p:spTree>
  </p:cSld>
  <p:clrMapOvr>
    <a:masterClrMapping/>
  </p:clrMapOvr>
  <p:transition>
    <p:split orient="vert" dir="in"/>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F5E62-5337-42E0-821C-24A20055B020}" type="slidenum">
              <a:rPr lang="en-US"/>
              <a:pPr>
                <a:defRPr/>
              </a:pPr>
              <a:t>‹#›</a:t>
            </a:fld>
            <a:endParaRPr lang="en-US"/>
          </a:p>
        </p:txBody>
      </p:sp>
    </p:spTree>
  </p:cSld>
  <p:clrMapOvr>
    <a:masterClrMapping/>
  </p:clrMapOvr>
  <p:transition>
    <p:split orient="ver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4377DE-F827-43F2-9059-A2F685121539}" type="slidenum">
              <a:rPr lang="en-US"/>
              <a:pPr>
                <a:defRPr/>
              </a:pPr>
              <a:t>‹#›</a:t>
            </a:fld>
            <a:endParaRPr lang="en-US"/>
          </a:p>
        </p:txBody>
      </p:sp>
    </p:spTree>
  </p:cSld>
  <p:clrMapOvr>
    <a:masterClrMapping/>
  </p:clrMapOvr>
  <p:transition>
    <p:split orient="ver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29B153-B92A-4014-938B-CE71EF4B4600}" type="slidenum">
              <a:rPr lang="en-US"/>
              <a:pPr>
                <a:defRPr/>
              </a:pPr>
              <a:t>‹#›</a:t>
            </a:fld>
            <a:endParaRPr lang="en-US"/>
          </a:p>
        </p:txBody>
      </p:sp>
    </p:spTree>
  </p:cSld>
  <p:clrMapOvr>
    <a:masterClrMapping/>
  </p:clrMapOvr>
  <p:transition>
    <p:split orient="ver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EBE3B3-3D95-4545-9AC1-7FFA0A12C391}" type="slidenum">
              <a:rPr lang="en-US"/>
              <a:pPr>
                <a:defRPr/>
              </a:pPr>
              <a:t>‹#›</a:t>
            </a:fld>
            <a:endParaRPr lang="en-US"/>
          </a:p>
        </p:txBody>
      </p:sp>
    </p:spTree>
  </p:cSld>
  <p:clrMapOvr>
    <a:masterClrMapping/>
  </p:clrMapOvr>
  <p:transition>
    <p:split orient="ver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34AED8-9961-4900-BCA7-4B5F637B3247}" type="slidenum">
              <a:rPr lang="en-US"/>
              <a:pPr>
                <a:defRPr/>
              </a:pPr>
              <a:t>‹#›</a:t>
            </a:fld>
            <a:endParaRPr lang="en-US"/>
          </a:p>
        </p:txBody>
      </p:sp>
    </p:spTree>
  </p:cSld>
  <p:clrMapOvr>
    <a:masterClrMapping/>
  </p:clrMapOvr>
  <p:transition>
    <p:split orient="ver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9EA6C5-8EEF-4B3B-A134-40376EF29C7B}" type="slidenum">
              <a:rPr lang="en-US"/>
              <a:pPr>
                <a:defRPr/>
              </a:pPr>
              <a:t>‹#›</a:t>
            </a:fld>
            <a:endParaRPr lang="en-U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6794806-C592-4757-92A2-7F69D481EEEB}" type="slidenum">
              <a:rPr lang="en-US"/>
              <a:pPr>
                <a:defRPr/>
              </a:pPr>
              <a:t>‹#›</a:t>
            </a:fld>
            <a:endParaRPr lang="en-US"/>
          </a:p>
        </p:txBody>
      </p:sp>
    </p:spTree>
  </p:cSld>
  <p:clrMapOvr>
    <a:masterClrMapping/>
  </p:clrMapOvr>
  <p:transition>
    <p:split orient="vert"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8F3AE7-7B30-4972-AAB2-D78FE6D57B81}" type="slidenum">
              <a:rPr lang="en-US"/>
              <a:pPr>
                <a:defRPr/>
              </a:pPr>
              <a:t>‹#›</a:t>
            </a:fld>
            <a:endParaRPr lang="en-US"/>
          </a:p>
        </p:txBody>
      </p:sp>
    </p:spTree>
  </p:cSld>
  <p:clrMapOvr>
    <a:masterClrMapping/>
  </p:clrMapOvr>
  <p:transition>
    <p:split orient="ver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6C214B-6028-45B5-95A2-ED02FAE9E804}" type="slidenum">
              <a:rPr lang="en-US"/>
              <a:pPr>
                <a:defRPr/>
              </a:pPr>
              <a:t>‹#›</a:t>
            </a:fld>
            <a:endParaRPr lang="en-US"/>
          </a:p>
        </p:txBody>
      </p:sp>
    </p:spTree>
  </p:cSld>
  <p:clrMapOvr>
    <a:masterClrMapping/>
  </p:clrMapOvr>
  <p:transition>
    <p:split orient="ver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A3E900-E63F-4BC5-840A-6DC8C6FB6149}" type="slidenum">
              <a:rPr lang="en-US"/>
              <a:pPr>
                <a:defRPr/>
              </a:pPr>
              <a:t>‹#›</a:t>
            </a:fld>
            <a:endParaRPr lang="en-US"/>
          </a:p>
        </p:txBody>
      </p:sp>
    </p:spTree>
  </p:cSld>
  <p:clrMapOvr>
    <a:masterClrMapping/>
  </p:clrMapOvr>
  <p:transition>
    <p:split orient="ver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89C26-0D21-477F-9EF9-8C403E0C6A4A}" type="slidenum">
              <a:rPr lang="en-US"/>
              <a:pPr>
                <a:defRPr/>
              </a:pPr>
              <a:t>‹#›</a:t>
            </a:fld>
            <a:endParaRPr lang="en-US"/>
          </a:p>
        </p:txBody>
      </p:sp>
    </p:spTree>
  </p:cSld>
  <p:clrMapOvr>
    <a:masterClrMapping/>
  </p:clrMapOvr>
  <p:transition>
    <p:split orient="vert"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plit orient="ver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plit orient="vert"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45462E0-00FF-4E2A-AD5A-0CA264A69033}" type="slidenum">
              <a:rPr lang="en-US"/>
              <a:pPr>
                <a:defRPr/>
              </a:pPr>
              <a:t>‹#›</a:t>
            </a:fld>
            <a:endParaRPr lang="en-US"/>
          </a:p>
        </p:txBody>
      </p:sp>
    </p:spTree>
  </p:cSld>
  <p:clrMapOvr>
    <a:masterClrMapping/>
  </p:clrMapOvr>
  <p:transition>
    <p:split orient="vert"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plit orient="vert"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orient="vert"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orient="vert"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18478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81000"/>
            <a:ext cx="53911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A8E2188-B828-4829-8CF6-32C7496F0C27}" type="slidenum">
              <a:rPr lang="en-US"/>
              <a:pPr>
                <a:defRPr/>
              </a:pPr>
              <a:t>‹#›</a:t>
            </a:fld>
            <a:endParaRPr lang="en-U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DF87577-D4CD-4FE0-A4EC-297A59BB2319}" type="slidenum">
              <a:rPr lang="en-US"/>
              <a:pPr>
                <a:defRPr/>
              </a:pPr>
              <a:t>‹#›</a:t>
            </a:fld>
            <a:endParaRPr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837B7A7-FC2C-4CB1-97EA-8AFF10CC7D69}" type="slidenum">
              <a:rPr lang="en-US"/>
              <a:pPr>
                <a:defRPr/>
              </a:pPr>
              <a:t>‹#›</a:t>
            </a:fld>
            <a:endParaRPr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719F53C-7453-4360-8B30-A1CD6BD317EE}" type="slidenum">
              <a:rPr lang="en-US"/>
              <a:pPr>
                <a:defRPr/>
              </a:pPr>
              <a:t>‹#›</a:t>
            </a:fld>
            <a:endParaRPr lang="en-U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8AC07AF-3A77-4EC8-8ECE-2DAE13CA4825}" type="slidenum">
              <a:rPr lang="en-US"/>
              <a:pPr>
                <a:defRPr/>
              </a:pPr>
              <a:t>‹#›</a:t>
            </a:fld>
            <a:endParaRPr lang="en-U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pic>
        <p:nvPicPr>
          <p:cNvPr id="1026" name="Picture 2" descr="1082h1923"/>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696200" y="0"/>
            <a:ext cx="1447800" cy="6858000"/>
          </a:xfrm>
          <a:prstGeom prst="rect">
            <a:avLst/>
          </a:prstGeom>
          <a:noFill/>
          <a:ln w="9525">
            <a:noFill/>
            <a:miter lim="800000"/>
            <a:headEnd/>
            <a:tailEnd/>
          </a:ln>
        </p:spPr>
      </p:pic>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457200" y="1600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0" y="6553200"/>
            <a:ext cx="144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CC00"/>
                </a:solidFill>
              </a:defRPr>
            </a:lvl1pPr>
          </a:lstStyle>
          <a:p>
            <a:pPr>
              <a:defRPr/>
            </a:pPr>
            <a:endParaRPr lang="en-US"/>
          </a:p>
        </p:txBody>
      </p:sp>
      <p:sp>
        <p:nvSpPr>
          <p:cNvPr id="4102" name="Rectangle 6"/>
          <p:cNvSpPr>
            <a:spLocks noGrp="1" noChangeArrowheads="1"/>
          </p:cNvSpPr>
          <p:nvPr>
            <p:ph type="ftr" sz="quarter" idx="3"/>
          </p:nvPr>
        </p:nvSpPr>
        <p:spPr bwMode="auto">
          <a:xfrm>
            <a:off x="1600200" y="6553200"/>
            <a:ext cx="6172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CC00"/>
                </a:solidFill>
              </a:defRPr>
            </a:lvl1pPr>
          </a:lstStyle>
          <a:p>
            <a:pPr>
              <a:defRPr/>
            </a:pPr>
            <a:endParaRPr lang="en-US"/>
          </a:p>
        </p:txBody>
      </p:sp>
      <p:sp>
        <p:nvSpPr>
          <p:cNvPr id="4103" name="Rectangle 7"/>
          <p:cNvSpPr>
            <a:spLocks noGrp="1" noChangeArrowheads="1"/>
          </p:cNvSpPr>
          <p:nvPr>
            <p:ph type="sldNum" sz="quarter" idx="4"/>
          </p:nvPr>
        </p:nvSpPr>
        <p:spPr bwMode="auto">
          <a:xfrm>
            <a:off x="79248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defRPr>
            </a:lvl1pPr>
          </a:lstStyle>
          <a:p>
            <a:pPr>
              <a:defRPr/>
            </a:pPr>
            <a:fld id="{68C730D9-74EB-4C6D-9D7E-B7A824CC8E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strVal val="#ppt_w+.3"/>
                                          </p:val>
                                        </p:tav>
                                        <p:tav tm="100000">
                                          <p:val>
                                            <p:strVal val="#ppt_w"/>
                                          </p:val>
                                        </p:tav>
                                      </p:tavLst>
                                    </p:anim>
                                    <p:anim calcmode="lin" valueType="num">
                                      <p:cBhvr>
                                        <p:cTn id="8" dur="1000" fill="hold"/>
                                        <p:tgtEl>
                                          <p:spTgt spid="4099"/>
                                        </p:tgtEl>
                                        <p:attrNameLst>
                                          <p:attrName>ppt_h</p:attrName>
                                        </p:attrNameLst>
                                      </p:cBhvr>
                                      <p:tavLst>
                                        <p:tav tm="0">
                                          <p:val>
                                            <p:strVal val="#ppt_h"/>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100">
                                            <p:txEl>
                                              <p:pRg st="0" end="0"/>
                                            </p:txEl>
                                          </p:spTgt>
                                        </p:tgtEl>
                                        <p:attrNameLst>
                                          <p:attrName>style.visibility</p:attrName>
                                        </p:attrNameLst>
                                      </p:cBhvr>
                                      <p:to>
                                        <p:strVal val="visible"/>
                                      </p:to>
                                    </p:set>
                                    <p:anim calcmode="lin" valueType="num">
                                      <p:cBhvr>
                                        <p:cTn id="14" dur="1000" fill="hold"/>
                                        <p:tgtEl>
                                          <p:spTgt spid="410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00">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100">
                                            <p:txEl>
                                              <p:pRg st="1" end="1"/>
                                            </p:txEl>
                                          </p:spTgt>
                                        </p:tgtEl>
                                        <p:attrNameLst>
                                          <p:attrName>style.visibility</p:attrName>
                                        </p:attrNameLst>
                                      </p:cBhvr>
                                      <p:to>
                                        <p:strVal val="visible"/>
                                      </p:to>
                                    </p:set>
                                    <p:anim calcmode="lin" valueType="num">
                                      <p:cBhvr>
                                        <p:cTn id="19" dur="1000" fill="hold"/>
                                        <p:tgtEl>
                                          <p:spTgt spid="4100">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10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100">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100">
                                            <p:txEl>
                                              <p:pRg st="2" end="2"/>
                                            </p:txEl>
                                          </p:spTgt>
                                        </p:tgtEl>
                                        <p:attrNameLst>
                                          <p:attrName>style.visibility</p:attrName>
                                        </p:attrNameLst>
                                      </p:cBhvr>
                                      <p:to>
                                        <p:strVal val="visible"/>
                                      </p:to>
                                    </p:set>
                                    <p:anim calcmode="lin" valueType="num">
                                      <p:cBhvr>
                                        <p:cTn id="24" dur="1000" fill="hold"/>
                                        <p:tgtEl>
                                          <p:spTgt spid="4100">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4100">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100">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100">
                                            <p:txEl>
                                              <p:pRg st="3" end="3"/>
                                            </p:txEl>
                                          </p:spTgt>
                                        </p:tgtEl>
                                        <p:attrNameLst>
                                          <p:attrName>style.visibility</p:attrName>
                                        </p:attrNameLst>
                                      </p:cBhvr>
                                      <p:to>
                                        <p:strVal val="visible"/>
                                      </p:to>
                                    </p:set>
                                    <p:anim calcmode="lin" valueType="num">
                                      <p:cBhvr>
                                        <p:cTn id="29" dur="1000" fill="hold"/>
                                        <p:tgtEl>
                                          <p:spTgt spid="4100">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4100">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4100">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4100">
                                            <p:txEl>
                                              <p:pRg st="4" end="4"/>
                                            </p:txEl>
                                          </p:spTgt>
                                        </p:tgtEl>
                                        <p:attrNameLst>
                                          <p:attrName>style.visibility</p:attrName>
                                        </p:attrNameLst>
                                      </p:cBhvr>
                                      <p:to>
                                        <p:strVal val="visible"/>
                                      </p:to>
                                    </p:set>
                                    <p:anim calcmode="lin" valueType="num">
                                      <p:cBhvr>
                                        <p:cTn id="34" dur="1000" fill="hold"/>
                                        <p:tgtEl>
                                          <p:spTgt spid="4100">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4100">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uild="p">
        <p:tmplLst>
          <p:tmpl lvl="1">
            <p:tnLst>
              <p:par>
                <p:cTn presetID="50" presetClass="entr" presetSubtype="0" decel="100000" fill="hold" nodeType="clickEffect">
                  <p:stCondLst>
                    <p:cond delay="0"/>
                  </p:stCondLst>
                  <p:childTnLst>
                    <p:set>
                      <p:cBhvr>
                        <p:cTn dur="1" fill="hold">
                          <p:stCondLst>
                            <p:cond delay="0"/>
                          </p:stCondLst>
                        </p:cTn>
                        <p:tgtEl>
                          <p:spTgt spid="4100"/>
                        </p:tgtEl>
                        <p:attrNameLst>
                          <p:attrName>style.visibility</p:attrName>
                        </p:attrNameLst>
                      </p:cBhvr>
                      <p:to>
                        <p:strVal val="visible"/>
                      </p:to>
                    </p:set>
                    <p:anim calcmode="lin" valueType="num">
                      <p:cBhvr>
                        <p:cTn dur="1000" fill="hold"/>
                        <p:tgtEl>
                          <p:spTgt spid="4100"/>
                        </p:tgtEl>
                        <p:attrNameLst>
                          <p:attrName>ppt_w</p:attrName>
                        </p:attrNameLst>
                      </p:cBhvr>
                      <p:tavLst>
                        <p:tav tm="0">
                          <p:val>
                            <p:strVal val="#ppt_w+.3"/>
                          </p:val>
                        </p:tav>
                        <p:tav tm="100000">
                          <p:val>
                            <p:strVal val="#ppt_w"/>
                          </p:val>
                        </p:tav>
                      </p:tavLst>
                    </p:anim>
                    <p:anim calcmode="lin" valueType="num">
                      <p:cBhvr>
                        <p:cTn dur="1000" fill="hold"/>
                        <p:tgtEl>
                          <p:spTgt spid="4100"/>
                        </p:tgtEl>
                        <p:attrNameLst>
                          <p:attrName>ppt_h</p:attrName>
                        </p:attrNameLst>
                      </p:cBhvr>
                      <p:tavLst>
                        <p:tav tm="0">
                          <p:val>
                            <p:strVal val="#ppt_h"/>
                          </p:val>
                        </p:tav>
                        <p:tav tm="100000">
                          <p:val>
                            <p:strVal val="#ppt_h"/>
                          </p:val>
                        </p:tav>
                      </p:tavLst>
                    </p:anim>
                    <p:animEffect transition="in" filter="fade">
                      <p:cBhvr>
                        <p:cTn dur="1000"/>
                        <p:tgtEl>
                          <p:spTgt spid="4100"/>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4100"/>
                        </p:tgtEl>
                        <p:attrNameLst>
                          <p:attrName>style.visibility</p:attrName>
                        </p:attrNameLst>
                      </p:cBhvr>
                      <p:to>
                        <p:strVal val="visible"/>
                      </p:to>
                    </p:set>
                    <p:anim calcmode="lin" valueType="num">
                      <p:cBhvr>
                        <p:cTn dur="1000" fill="hold"/>
                        <p:tgtEl>
                          <p:spTgt spid="4100"/>
                        </p:tgtEl>
                        <p:attrNameLst>
                          <p:attrName>ppt_w</p:attrName>
                        </p:attrNameLst>
                      </p:cBhvr>
                      <p:tavLst>
                        <p:tav tm="0">
                          <p:val>
                            <p:strVal val="#ppt_w+.3"/>
                          </p:val>
                        </p:tav>
                        <p:tav tm="100000">
                          <p:val>
                            <p:strVal val="#ppt_w"/>
                          </p:val>
                        </p:tav>
                      </p:tavLst>
                    </p:anim>
                    <p:anim calcmode="lin" valueType="num">
                      <p:cBhvr>
                        <p:cTn dur="1000" fill="hold"/>
                        <p:tgtEl>
                          <p:spTgt spid="4100"/>
                        </p:tgtEl>
                        <p:attrNameLst>
                          <p:attrName>ppt_h</p:attrName>
                        </p:attrNameLst>
                      </p:cBhvr>
                      <p:tavLst>
                        <p:tav tm="0">
                          <p:val>
                            <p:strVal val="#ppt_h"/>
                          </p:val>
                        </p:tav>
                        <p:tav tm="100000">
                          <p:val>
                            <p:strVal val="#ppt_h"/>
                          </p:val>
                        </p:tav>
                      </p:tavLst>
                    </p:anim>
                    <p:animEffect transition="in" filter="fade">
                      <p:cBhvr>
                        <p:cTn dur="1000"/>
                        <p:tgtEl>
                          <p:spTgt spid="4100"/>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4100"/>
                        </p:tgtEl>
                        <p:attrNameLst>
                          <p:attrName>style.visibility</p:attrName>
                        </p:attrNameLst>
                      </p:cBhvr>
                      <p:to>
                        <p:strVal val="visible"/>
                      </p:to>
                    </p:set>
                    <p:anim calcmode="lin" valueType="num">
                      <p:cBhvr>
                        <p:cTn dur="1000" fill="hold"/>
                        <p:tgtEl>
                          <p:spTgt spid="4100"/>
                        </p:tgtEl>
                        <p:attrNameLst>
                          <p:attrName>ppt_w</p:attrName>
                        </p:attrNameLst>
                      </p:cBhvr>
                      <p:tavLst>
                        <p:tav tm="0">
                          <p:val>
                            <p:strVal val="#ppt_w+.3"/>
                          </p:val>
                        </p:tav>
                        <p:tav tm="100000">
                          <p:val>
                            <p:strVal val="#ppt_w"/>
                          </p:val>
                        </p:tav>
                      </p:tavLst>
                    </p:anim>
                    <p:anim calcmode="lin" valueType="num">
                      <p:cBhvr>
                        <p:cTn dur="1000" fill="hold"/>
                        <p:tgtEl>
                          <p:spTgt spid="4100"/>
                        </p:tgtEl>
                        <p:attrNameLst>
                          <p:attrName>ppt_h</p:attrName>
                        </p:attrNameLst>
                      </p:cBhvr>
                      <p:tavLst>
                        <p:tav tm="0">
                          <p:val>
                            <p:strVal val="#ppt_h"/>
                          </p:val>
                        </p:tav>
                        <p:tav tm="100000">
                          <p:val>
                            <p:strVal val="#ppt_h"/>
                          </p:val>
                        </p:tav>
                      </p:tavLst>
                    </p:anim>
                    <p:animEffect transition="in" filter="fade">
                      <p:cBhvr>
                        <p:cTn dur="1000"/>
                        <p:tgtEl>
                          <p:spTgt spid="4100"/>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4100"/>
                        </p:tgtEl>
                        <p:attrNameLst>
                          <p:attrName>style.visibility</p:attrName>
                        </p:attrNameLst>
                      </p:cBhvr>
                      <p:to>
                        <p:strVal val="visible"/>
                      </p:to>
                    </p:set>
                    <p:anim calcmode="lin" valueType="num">
                      <p:cBhvr>
                        <p:cTn dur="1000" fill="hold"/>
                        <p:tgtEl>
                          <p:spTgt spid="4100"/>
                        </p:tgtEl>
                        <p:attrNameLst>
                          <p:attrName>ppt_w</p:attrName>
                        </p:attrNameLst>
                      </p:cBhvr>
                      <p:tavLst>
                        <p:tav tm="0">
                          <p:val>
                            <p:strVal val="#ppt_w+.3"/>
                          </p:val>
                        </p:tav>
                        <p:tav tm="100000">
                          <p:val>
                            <p:strVal val="#ppt_w"/>
                          </p:val>
                        </p:tav>
                      </p:tavLst>
                    </p:anim>
                    <p:anim calcmode="lin" valueType="num">
                      <p:cBhvr>
                        <p:cTn dur="1000" fill="hold"/>
                        <p:tgtEl>
                          <p:spTgt spid="4100"/>
                        </p:tgtEl>
                        <p:attrNameLst>
                          <p:attrName>ppt_h</p:attrName>
                        </p:attrNameLst>
                      </p:cBhvr>
                      <p:tavLst>
                        <p:tav tm="0">
                          <p:val>
                            <p:strVal val="#ppt_h"/>
                          </p:val>
                        </p:tav>
                        <p:tav tm="100000">
                          <p:val>
                            <p:strVal val="#ppt_h"/>
                          </p:val>
                        </p:tav>
                      </p:tavLst>
                    </p:anim>
                    <p:animEffect transition="in" filter="fade">
                      <p:cBhvr>
                        <p:cTn dur="1000"/>
                        <p:tgtEl>
                          <p:spTgt spid="4100"/>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4100"/>
                        </p:tgtEl>
                        <p:attrNameLst>
                          <p:attrName>style.visibility</p:attrName>
                        </p:attrNameLst>
                      </p:cBhvr>
                      <p:to>
                        <p:strVal val="visible"/>
                      </p:to>
                    </p:set>
                    <p:anim calcmode="lin" valueType="num">
                      <p:cBhvr>
                        <p:cTn dur="1000" fill="hold"/>
                        <p:tgtEl>
                          <p:spTgt spid="4100"/>
                        </p:tgtEl>
                        <p:attrNameLst>
                          <p:attrName>ppt_w</p:attrName>
                        </p:attrNameLst>
                      </p:cBhvr>
                      <p:tavLst>
                        <p:tav tm="0">
                          <p:val>
                            <p:strVal val="#ppt_w+.3"/>
                          </p:val>
                        </p:tav>
                        <p:tav tm="100000">
                          <p:val>
                            <p:strVal val="#ppt_w"/>
                          </p:val>
                        </p:tav>
                      </p:tavLst>
                    </p:anim>
                    <p:anim calcmode="lin" valueType="num">
                      <p:cBhvr>
                        <p:cTn dur="1000" fill="hold"/>
                        <p:tgtEl>
                          <p:spTgt spid="4100"/>
                        </p:tgtEl>
                        <p:attrNameLst>
                          <p:attrName>ppt_h</p:attrName>
                        </p:attrNameLst>
                      </p:cBhvr>
                      <p:tavLst>
                        <p:tav tm="0">
                          <p:val>
                            <p:strVal val="#ppt_h"/>
                          </p:val>
                        </p:tav>
                        <p:tav tm="100000">
                          <p:val>
                            <p:strVal val="#ppt_h"/>
                          </p:val>
                        </p:tav>
                      </p:tavLst>
                    </p:anim>
                    <p:animEffect transition="in" filter="fade">
                      <p:cBhvr>
                        <p:cTn dur="1000"/>
                        <p:tgtEl>
                          <p:spTgt spid="4100"/>
                        </p:tgtEl>
                      </p:cBhvr>
                    </p:animEffect>
                  </p:childTnLst>
                </p:cTn>
              </p:par>
            </p:tnLst>
          </p:tmpl>
        </p:tmplLst>
      </p:bldP>
    </p:bldLst>
  </p:timing>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Arial" charset="0"/>
        </a:defRPr>
      </a:lvl2pPr>
      <a:lvl3pPr algn="ctr" rtl="0" eaLnBrk="0" fontAlgn="base" hangingPunct="0">
        <a:spcBef>
          <a:spcPct val="0"/>
        </a:spcBef>
        <a:spcAft>
          <a:spcPct val="0"/>
        </a:spcAft>
        <a:defRPr sz="4400">
          <a:solidFill>
            <a:srgbClr val="FFCC00"/>
          </a:solidFill>
          <a:latin typeface="Arial" charset="0"/>
        </a:defRPr>
      </a:lvl3pPr>
      <a:lvl4pPr algn="ctr" rtl="0" eaLnBrk="0" fontAlgn="base" hangingPunct="0">
        <a:spcBef>
          <a:spcPct val="0"/>
        </a:spcBef>
        <a:spcAft>
          <a:spcPct val="0"/>
        </a:spcAft>
        <a:defRPr sz="4400">
          <a:solidFill>
            <a:srgbClr val="FFCC00"/>
          </a:solidFill>
          <a:latin typeface="Arial" charset="0"/>
        </a:defRPr>
      </a:lvl4pPr>
      <a:lvl5pPr algn="ctr" rtl="0" eaLnBrk="0" fontAlgn="base" hangingPunct="0">
        <a:spcBef>
          <a:spcPct val="0"/>
        </a:spcBef>
        <a:spcAft>
          <a:spcPct val="0"/>
        </a:spcAft>
        <a:defRPr sz="4400">
          <a:solidFill>
            <a:srgbClr val="FFCC00"/>
          </a:solidFill>
          <a:latin typeface="Arial" charset="0"/>
        </a:defRPr>
      </a:lvl5pPr>
      <a:lvl6pPr marL="457200" algn="ctr" rtl="0" fontAlgn="base">
        <a:spcBef>
          <a:spcPct val="0"/>
        </a:spcBef>
        <a:spcAft>
          <a:spcPct val="0"/>
        </a:spcAft>
        <a:defRPr sz="4400">
          <a:solidFill>
            <a:srgbClr val="FFCC00"/>
          </a:solidFill>
          <a:latin typeface="Arial" charset="0"/>
        </a:defRPr>
      </a:lvl6pPr>
      <a:lvl7pPr marL="914400" algn="ctr" rtl="0" fontAlgn="base">
        <a:spcBef>
          <a:spcPct val="0"/>
        </a:spcBef>
        <a:spcAft>
          <a:spcPct val="0"/>
        </a:spcAft>
        <a:defRPr sz="4400">
          <a:solidFill>
            <a:srgbClr val="FFCC00"/>
          </a:solidFill>
          <a:latin typeface="Arial" charset="0"/>
        </a:defRPr>
      </a:lvl7pPr>
      <a:lvl8pPr marL="1371600" algn="ctr" rtl="0" fontAlgn="base">
        <a:spcBef>
          <a:spcPct val="0"/>
        </a:spcBef>
        <a:spcAft>
          <a:spcPct val="0"/>
        </a:spcAft>
        <a:defRPr sz="4400">
          <a:solidFill>
            <a:srgbClr val="FFCC00"/>
          </a:solidFill>
          <a:latin typeface="Arial" charset="0"/>
        </a:defRPr>
      </a:lvl8pPr>
      <a:lvl9pPr marL="1828800" algn="ctr" rtl="0" fontAlgn="base">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buChar char="»"/>
        <a:defRPr sz="2000">
          <a:solidFill>
            <a:srgbClr val="FFCC00"/>
          </a:solidFill>
          <a:latin typeface="+mn-lt"/>
        </a:defRPr>
      </a:lvl6pPr>
      <a:lvl7pPr marL="2971800" indent="-228600" algn="l" rtl="0" fontAlgn="base">
        <a:spcBef>
          <a:spcPct val="20000"/>
        </a:spcBef>
        <a:spcAft>
          <a:spcPct val="0"/>
        </a:spcAft>
        <a:buChar char="»"/>
        <a:defRPr sz="2000">
          <a:solidFill>
            <a:srgbClr val="FFCC00"/>
          </a:solidFill>
          <a:latin typeface="+mn-lt"/>
        </a:defRPr>
      </a:lvl7pPr>
      <a:lvl8pPr marL="3429000" indent="-228600" algn="l" rtl="0" fontAlgn="base">
        <a:spcBef>
          <a:spcPct val="20000"/>
        </a:spcBef>
        <a:spcAft>
          <a:spcPct val="0"/>
        </a:spcAft>
        <a:buChar char="»"/>
        <a:defRPr sz="2000">
          <a:solidFill>
            <a:srgbClr val="FFCC00"/>
          </a:solidFill>
          <a:latin typeface="+mn-lt"/>
        </a:defRPr>
      </a:lvl8pPr>
      <a:lvl9pPr marL="3886200" indent="-228600" algn="l" rtl="0" fontAlgn="base">
        <a:spcBef>
          <a:spcPct val="20000"/>
        </a:spcBef>
        <a:spcAft>
          <a:spcPct val="0"/>
        </a:spcAft>
        <a:buChar char="»"/>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1219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304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317" name="Rectangle 5"/>
          <p:cNvSpPr>
            <a:spLocks noGrp="1" noChangeArrowheads="1"/>
          </p:cNvSpPr>
          <p:nvPr>
            <p:ph type="ftr" sz="quarter" idx="3"/>
          </p:nvPr>
        </p:nvSpPr>
        <p:spPr bwMode="auto">
          <a:xfrm>
            <a:off x="2514600" y="6381750"/>
            <a:ext cx="533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318" name="Rectangle 6"/>
          <p:cNvSpPr>
            <a:spLocks noGrp="1" noChangeArrowheads="1"/>
          </p:cNvSpPr>
          <p:nvPr>
            <p:ph type="sldNum" sz="quarter" idx="4"/>
          </p:nvPr>
        </p:nvSpPr>
        <p:spPr bwMode="auto">
          <a:xfrm>
            <a:off x="79248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lvl1pPr>
          </a:lstStyle>
          <a:p>
            <a:pPr>
              <a:defRPr/>
            </a:pPr>
            <a:fld id="{2E29A489-90EC-4814-8E10-5A4943C26B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3"/>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 calcmode="lin" valueType="num">
                                      <p:cBhvr>
                                        <p:cTn id="14" dur="1000" fill="hold"/>
                                        <p:tgtEl>
                                          <p:spTgt spid="1331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p:cTn id="19" dur="1000" fill="hold"/>
                                        <p:tgtEl>
                                          <p:spTgt spid="1331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3315">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p:cTn id="24" dur="1000" fill="hold"/>
                                        <p:tgtEl>
                                          <p:spTgt spid="13315">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3315">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3315">
                                            <p:txEl>
                                              <p:pRg st="3" end="3"/>
                                            </p:txEl>
                                          </p:spTgt>
                                        </p:tgtEl>
                                        <p:attrNameLst>
                                          <p:attrName>style.visibility</p:attrName>
                                        </p:attrNameLst>
                                      </p:cBhvr>
                                      <p:to>
                                        <p:strVal val="visible"/>
                                      </p:to>
                                    </p:set>
                                    <p:anim calcmode="lin" valueType="num">
                                      <p:cBhvr>
                                        <p:cTn id="29" dur="1000" fill="hold"/>
                                        <p:tgtEl>
                                          <p:spTgt spid="13315">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3315">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3315">
                                            <p:txEl>
                                              <p:pRg st="4" end="4"/>
                                            </p:txEl>
                                          </p:spTgt>
                                        </p:tgtEl>
                                        <p:attrNameLst>
                                          <p:attrName>style.visibility</p:attrName>
                                        </p:attrNameLst>
                                      </p:cBhvr>
                                      <p:to>
                                        <p:strVal val="visible"/>
                                      </p:to>
                                    </p:set>
                                    <p:anim calcmode="lin" valueType="num">
                                      <p:cBhvr>
                                        <p:cTn id="34" dur="1000" fill="hold"/>
                                        <p:tgtEl>
                                          <p:spTgt spid="13315">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tmplLst>
          <p:tmpl lvl="1">
            <p:tnLst>
              <p:par>
                <p:cTn presetID="50" presetClass="entr" presetSubtype="0" decel="100000" fill="hold" nodeType="clickEffect">
                  <p:stCondLst>
                    <p:cond delay="0"/>
                  </p:stCondLst>
                  <p:childTnLst>
                    <p:set>
                      <p:cBhvr>
                        <p:cTn dur="1" fill="hold">
                          <p:stCondLst>
                            <p:cond delay="0"/>
                          </p:stCondLst>
                        </p:cTn>
                        <p:tgtEl>
                          <p:spTgt spid="13315"/>
                        </p:tgtEl>
                        <p:attrNameLst>
                          <p:attrName>style.visibility</p:attrName>
                        </p:attrNameLst>
                      </p:cBhvr>
                      <p:to>
                        <p:strVal val="visible"/>
                      </p:to>
                    </p:set>
                    <p:anim calcmode="lin" valueType="num">
                      <p:cBhvr>
                        <p:cTn dur="1000" fill="hold"/>
                        <p:tgtEl>
                          <p:spTgt spid="13315"/>
                        </p:tgtEl>
                        <p:attrNameLst>
                          <p:attrName>ppt_w</p:attrName>
                        </p:attrNameLst>
                      </p:cBhvr>
                      <p:tavLst>
                        <p:tav tm="0">
                          <p:val>
                            <p:strVal val="#ppt_w+.3"/>
                          </p:val>
                        </p:tav>
                        <p:tav tm="100000">
                          <p:val>
                            <p:strVal val="#ppt_w"/>
                          </p:val>
                        </p:tav>
                      </p:tavLst>
                    </p:anim>
                    <p:anim calcmode="lin" valueType="num">
                      <p:cBhvr>
                        <p:cTn dur="1000" fill="hold"/>
                        <p:tgtEl>
                          <p:spTgt spid="13315"/>
                        </p:tgtEl>
                        <p:attrNameLst>
                          <p:attrName>ppt_h</p:attrName>
                        </p:attrNameLst>
                      </p:cBhvr>
                      <p:tavLst>
                        <p:tav tm="0">
                          <p:val>
                            <p:strVal val="#ppt_h"/>
                          </p:val>
                        </p:tav>
                        <p:tav tm="100000">
                          <p:val>
                            <p:strVal val="#ppt_h"/>
                          </p:val>
                        </p:tav>
                      </p:tavLst>
                    </p:anim>
                    <p:animEffect transition="in" filter="fade">
                      <p:cBhvr>
                        <p:cTn dur="1000"/>
                        <p:tgtEl>
                          <p:spTgt spid="13315"/>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 calcmode="lin" valueType="num">
                      <p:cBhvr>
                        <p:cTn dur="1000" fill="hold"/>
                        <p:tgtEl>
                          <p:spTgt spid="13315"/>
                        </p:tgtEl>
                        <p:attrNameLst>
                          <p:attrName>ppt_w</p:attrName>
                        </p:attrNameLst>
                      </p:cBhvr>
                      <p:tavLst>
                        <p:tav tm="0">
                          <p:val>
                            <p:strVal val="#ppt_w+.3"/>
                          </p:val>
                        </p:tav>
                        <p:tav tm="100000">
                          <p:val>
                            <p:strVal val="#ppt_w"/>
                          </p:val>
                        </p:tav>
                      </p:tavLst>
                    </p:anim>
                    <p:anim calcmode="lin" valueType="num">
                      <p:cBhvr>
                        <p:cTn dur="1000" fill="hold"/>
                        <p:tgtEl>
                          <p:spTgt spid="13315"/>
                        </p:tgtEl>
                        <p:attrNameLst>
                          <p:attrName>ppt_h</p:attrName>
                        </p:attrNameLst>
                      </p:cBhvr>
                      <p:tavLst>
                        <p:tav tm="0">
                          <p:val>
                            <p:strVal val="#ppt_h"/>
                          </p:val>
                        </p:tav>
                        <p:tav tm="100000">
                          <p:val>
                            <p:strVal val="#ppt_h"/>
                          </p:val>
                        </p:tav>
                      </p:tavLst>
                    </p:anim>
                    <p:animEffect transition="in" filter="fade">
                      <p:cBhvr>
                        <p:cTn dur="1000"/>
                        <p:tgtEl>
                          <p:spTgt spid="13315"/>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 calcmode="lin" valueType="num">
                      <p:cBhvr>
                        <p:cTn dur="1000" fill="hold"/>
                        <p:tgtEl>
                          <p:spTgt spid="13315"/>
                        </p:tgtEl>
                        <p:attrNameLst>
                          <p:attrName>ppt_w</p:attrName>
                        </p:attrNameLst>
                      </p:cBhvr>
                      <p:tavLst>
                        <p:tav tm="0">
                          <p:val>
                            <p:strVal val="#ppt_w+.3"/>
                          </p:val>
                        </p:tav>
                        <p:tav tm="100000">
                          <p:val>
                            <p:strVal val="#ppt_w"/>
                          </p:val>
                        </p:tav>
                      </p:tavLst>
                    </p:anim>
                    <p:anim calcmode="lin" valueType="num">
                      <p:cBhvr>
                        <p:cTn dur="1000" fill="hold"/>
                        <p:tgtEl>
                          <p:spTgt spid="13315"/>
                        </p:tgtEl>
                        <p:attrNameLst>
                          <p:attrName>ppt_h</p:attrName>
                        </p:attrNameLst>
                      </p:cBhvr>
                      <p:tavLst>
                        <p:tav tm="0">
                          <p:val>
                            <p:strVal val="#ppt_h"/>
                          </p:val>
                        </p:tav>
                        <p:tav tm="100000">
                          <p:val>
                            <p:strVal val="#ppt_h"/>
                          </p:val>
                        </p:tav>
                      </p:tavLst>
                    </p:anim>
                    <p:animEffect transition="in" filter="fade">
                      <p:cBhvr>
                        <p:cTn dur="1000"/>
                        <p:tgtEl>
                          <p:spTgt spid="13315"/>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 calcmode="lin" valueType="num">
                      <p:cBhvr>
                        <p:cTn dur="1000" fill="hold"/>
                        <p:tgtEl>
                          <p:spTgt spid="13315"/>
                        </p:tgtEl>
                        <p:attrNameLst>
                          <p:attrName>ppt_w</p:attrName>
                        </p:attrNameLst>
                      </p:cBhvr>
                      <p:tavLst>
                        <p:tav tm="0">
                          <p:val>
                            <p:strVal val="#ppt_w+.3"/>
                          </p:val>
                        </p:tav>
                        <p:tav tm="100000">
                          <p:val>
                            <p:strVal val="#ppt_w"/>
                          </p:val>
                        </p:tav>
                      </p:tavLst>
                    </p:anim>
                    <p:anim calcmode="lin" valueType="num">
                      <p:cBhvr>
                        <p:cTn dur="1000" fill="hold"/>
                        <p:tgtEl>
                          <p:spTgt spid="13315"/>
                        </p:tgtEl>
                        <p:attrNameLst>
                          <p:attrName>ppt_h</p:attrName>
                        </p:attrNameLst>
                      </p:cBhvr>
                      <p:tavLst>
                        <p:tav tm="0">
                          <p:val>
                            <p:strVal val="#ppt_h"/>
                          </p:val>
                        </p:tav>
                        <p:tav tm="100000">
                          <p:val>
                            <p:strVal val="#ppt_h"/>
                          </p:val>
                        </p:tav>
                      </p:tavLst>
                    </p:anim>
                    <p:animEffect transition="in" filter="fade">
                      <p:cBhvr>
                        <p:cTn dur="1000"/>
                        <p:tgtEl>
                          <p:spTgt spid="13315"/>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 calcmode="lin" valueType="num">
                      <p:cBhvr>
                        <p:cTn dur="1000" fill="hold"/>
                        <p:tgtEl>
                          <p:spTgt spid="13315"/>
                        </p:tgtEl>
                        <p:attrNameLst>
                          <p:attrName>ppt_w</p:attrName>
                        </p:attrNameLst>
                      </p:cBhvr>
                      <p:tavLst>
                        <p:tav tm="0">
                          <p:val>
                            <p:strVal val="#ppt_w+.3"/>
                          </p:val>
                        </p:tav>
                        <p:tav tm="100000">
                          <p:val>
                            <p:strVal val="#ppt_w"/>
                          </p:val>
                        </p:tav>
                      </p:tavLst>
                    </p:anim>
                    <p:anim calcmode="lin" valueType="num">
                      <p:cBhvr>
                        <p:cTn dur="1000" fill="hold"/>
                        <p:tgtEl>
                          <p:spTgt spid="13315"/>
                        </p:tgtEl>
                        <p:attrNameLst>
                          <p:attrName>ppt_h</p:attrName>
                        </p:attrNameLst>
                      </p:cBhvr>
                      <p:tavLst>
                        <p:tav tm="0">
                          <p:val>
                            <p:strVal val="#ppt_h"/>
                          </p:val>
                        </p:tav>
                        <p:tav tm="100000">
                          <p:val>
                            <p:strVal val="#ppt_h"/>
                          </p:val>
                        </p:tav>
                      </p:tavLst>
                    </p:anim>
                    <p:animEffect transition="in" filter="fade">
                      <p:cBhvr>
                        <p:cTn dur="1000"/>
                        <p:tgtEl>
                          <p:spTgt spid="13315"/>
                        </p:tgtEl>
                      </p:cBhvr>
                    </p:animEffect>
                  </p:childTnLst>
                </p:cTn>
              </p:par>
            </p:tnLst>
          </p:tmpl>
        </p:tmplLst>
      </p:bldP>
    </p:bldLst>
  </p:timing>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CC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Char char="–"/>
        <a:defRPr sz="2800">
          <a:solidFill>
            <a:schemeClr val="tx1"/>
          </a:solidFill>
          <a:latin typeface="+mn-lt"/>
        </a:defRPr>
      </a:lvl2pPr>
      <a:lvl3pPr marL="1143000" indent="-228600" algn="l" rtl="0" eaLnBrk="0" fontAlgn="base" hangingPunct="0">
        <a:spcBef>
          <a:spcPct val="20000"/>
        </a:spcBef>
        <a:spcAft>
          <a:spcPct val="0"/>
        </a:spcAft>
        <a:buClr>
          <a:srgbClr val="CC0000"/>
        </a:buClr>
        <a:buChar char="•"/>
        <a:defRPr sz="2400">
          <a:solidFill>
            <a:schemeClr val="tx1"/>
          </a:solidFill>
          <a:latin typeface="+mn-lt"/>
        </a:defRPr>
      </a:lvl3pPr>
      <a:lvl4pPr marL="1600200" indent="-228600" algn="l" rtl="0" eaLnBrk="0" fontAlgn="base" hangingPunct="0">
        <a:spcBef>
          <a:spcPct val="20000"/>
        </a:spcBef>
        <a:spcAft>
          <a:spcPct val="0"/>
        </a:spcAft>
        <a:buClr>
          <a:srgbClr val="CC0000"/>
        </a:buClr>
        <a:buChar char="–"/>
        <a:defRPr sz="2000">
          <a:solidFill>
            <a:schemeClr val="tx1"/>
          </a:solidFill>
          <a:latin typeface="+mn-lt"/>
        </a:defRPr>
      </a:lvl4pPr>
      <a:lvl5pPr marL="2057400" indent="-228600" algn="l" rtl="0" eaLnBrk="0" fontAlgn="base" hangingPunct="0">
        <a:spcBef>
          <a:spcPct val="20000"/>
        </a:spcBef>
        <a:spcAft>
          <a:spcPct val="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61" name="Rectangle 5"/>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p>
        </p:txBody>
      </p:sp>
      <p:sp>
        <p:nvSpPr>
          <p:cNvPr id="19462" name="Rectangle 6"/>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2B227C2-56B6-462A-9623-6C84B62801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3"/>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1000" fill="hold"/>
                                        <p:tgtEl>
                                          <p:spTgt spid="194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9459">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p:cTn id="19" dur="1000" fill="hold"/>
                                        <p:tgtEl>
                                          <p:spTgt spid="19459">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945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9459">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9459">
                                            <p:txEl>
                                              <p:pRg st="2" end="2"/>
                                            </p:txEl>
                                          </p:spTgt>
                                        </p:tgtEl>
                                        <p:attrNameLst>
                                          <p:attrName>style.visibility</p:attrName>
                                        </p:attrNameLst>
                                      </p:cBhvr>
                                      <p:to>
                                        <p:strVal val="visible"/>
                                      </p:to>
                                    </p:set>
                                    <p:anim calcmode="lin" valueType="num">
                                      <p:cBhvr>
                                        <p:cTn id="24" dur="1000" fill="hold"/>
                                        <p:tgtEl>
                                          <p:spTgt spid="19459">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945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9459">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9459">
                                            <p:txEl>
                                              <p:pRg st="3" end="3"/>
                                            </p:txEl>
                                          </p:spTgt>
                                        </p:tgtEl>
                                        <p:attrNameLst>
                                          <p:attrName>style.visibility</p:attrName>
                                        </p:attrNameLst>
                                      </p:cBhvr>
                                      <p:to>
                                        <p:strVal val="visible"/>
                                      </p:to>
                                    </p:set>
                                    <p:anim calcmode="lin" valueType="num">
                                      <p:cBhvr>
                                        <p:cTn id="29" dur="1000" fill="hold"/>
                                        <p:tgtEl>
                                          <p:spTgt spid="19459">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945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9459">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9459">
                                            <p:txEl>
                                              <p:pRg st="4" end="4"/>
                                            </p:txEl>
                                          </p:spTgt>
                                        </p:tgtEl>
                                        <p:attrNameLst>
                                          <p:attrName>style.visibility</p:attrName>
                                        </p:attrNameLst>
                                      </p:cBhvr>
                                      <p:to>
                                        <p:strVal val="visible"/>
                                      </p:to>
                                    </p:set>
                                    <p:anim calcmode="lin" valueType="num">
                                      <p:cBhvr>
                                        <p:cTn id="34" dur="1000" fill="hold"/>
                                        <p:tgtEl>
                                          <p:spTgt spid="19459">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9459">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tmplLst>
          <p:tmpl lvl="1">
            <p:tnLst>
              <p:par>
                <p:cTn presetID="50" presetClass="entr" presetSubtype="0" decel="100000" fill="hold" nodeType="clickEffect">
                  <p:stCondLst>
                    <p:cond delay="0"/>
                  </p:stCondLst>
                  <p:childTnLst>
                    <p:set>
                      <p:cBhvr>
                        <p:cTn dur="1" fill="hold">
                          <p:stCondLst>
                            <p:cond delay="0"/>
                          </p:stCondLst>
                        </p:cTn>
                        <p:tgtEl>
                          <p:spTgt spid="19459"/>
                        </p:tgtEl>
                        <p:attrNameLst>
                          <p:attrName>style.visibility</p:attrName>
                        </p:attrNameLst>
                      </p:cBhvr>
                      <p:to>
                        <p:strVal val="visible"/>
                      </p:to>
                    </p:set>
                    <p:anim calcmode="lin" valueType="num">
                      <p:cBhvr>
                        <p:cTn dur="1000" fill="hold"/>
                        <p:tgtEl>
                          <p:spTgt spid="19459"/>
                        </p:tgtEl>
                        <p:attrNameLst>
                          <p:attrName>ppt_w</p:attrName>
                        </p:attrNameLst>
                      </p:cBhvr>
                      <p:tavLst>
                        <p:tav tm="0">
                          <p:val>
                            <p:strVal val="#ppt_w+.3"/>
                          </p:val>
                        </p:tav>
                        <p:tav tm="100000">
                          <p:val>
                            <p:strVal val="#ppt_w"/>
                          </p:val>
                        </p:tav>
                      </p:tavLst>
                    </p:anim>
                    <p:anim calcmode="lin" valueType="num">
                      <p:cBhvr>
                        <p:cTn dur="1000" fill="hold"/>
                        <p:tgtEl>
                          <p:spTgt spid="19459"/>
                        </p:tgtEl>
                        <p:attrNameLst>
                          <p:attrName>ppt_h</p:attrName>
                        </p:attrNameLst>
                      </p:cBhvr>
                      <p:tavLst>
                        <p:tav tm="0">
                          <p:val>
                            <p:strVal val="#ppt_h"/>
                          </p:val>
                        </p:tav>
                        <p:tav tm="100000">
                          <p:val>
                            <p:strVal val="#ppt_h"/>
                          </p:val>
                        </p:tav>
                      </p:tavLst>
                    </p:anim>
                    <p:animEffect transition="in" filter="fade">
                      <p:cBhvr>
                        <p:cTn dur="1000"/>
                        <p:tgtEl>
                          <p:spTgt spid="19459"/>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9459"/>
                        </p:tgtEl>
                        <p:attrNameLst>
                          <p:attrName>style.visibility</p:attrName>
                        </p:attrNameLst>
                      </p:cBhvr>
                      <p:to>
                        <p:strVal val="visible"/>
                      </p:to>
                    </p:set>
                    <p:anim calcmode="lin" valueType="num">
                      <p:cBhvr>
                        <p:cTn dur="1000" fill="hold"/>
                        <p:tgtEl>
                          <p:spTgt spid="19459"/>
                        </p:tgtEl>
                        <p:attrNameLst>
                          <p:attrName>ppt_w</p:attrName>
                        </p:attrNameLst>
                      </p:cBhvr>
                      <p:tavLst>
                        <p:tav tm="0">
                          <p:val>
                            <p:strVal val="#ppt_w+.3"/>
                          </p:val>
                        </p:tav>
                        <p:tav tm="100000">
                          <p:val>
                            <p:strVal val="#ppt_w"/>
                          </p:val>
                        </p:tav>
                      </p:tavLst>
                    </p:anim>
                    <p:anim calcmode="lin" valueType="num">
                      <p:cBhvr>
                        <p:cTn dur="1000" fill="hold"/>
                        <p:tgtEl>
                          <p:spTgt spid="19459"/>
                        </p:tgtEl>
                        <p:attrNameLst>
                          <p:attrName>ppt_h</p:attrName>
                        </p:attrNameLst>
                      </p:cBhvr>
                      <p:tavLst>
                        <p:tav tm="0">
                          <p:val>
                            <p:strVal val="#ppt_h"/>
                          </p:val>
                        </p:tav>
                        <p:tav tm="100000">
                          <p:val>
                            <p:strVal val="#ppt_h"/>
                          </p:val>
                        </p:tav>
                      </p:tavLst>
                    </p:anim>
                    <p:animEffect transition="in" filter="fade">
                      <p:cBhvr>
                        <p:cTn dur="1000"/>
                        <p:tgtEl>
                          <p:spTgt spid="1945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9459"/>
                        </p:tgtEl>
                        <p:attrNameLst>
                          <p:attrName>style.visibility</p:attrName>
                        </p:attrNameLst>
                      </p:cBhvr>
                      <p:to>
                        <p:strVal val="visible"/>
                      </p:to>
                    </p:set>
                    <p:anim calcmode="lin" valueType="num">
                      <p:cBhvr>
                        <p:cTn dur="1000" fill="hold"/>
                        <p:tgtEl>
                          <p:spTgt spid="19459"/>
                        </p:tgtEl>
                        <p:attrNameLst>
                          <p:attrName>ppt_w</p:attrName>
                        </p:attrNameLst>
                      </p:cBhvr>
                      <p:tavLst>
                        <p:tav tm="0">
                          <p:val>
                            <p:strVal val="#ppt_w+.3"/>
                          </p:val>
                        </p:tav>
                        <p:tav tm="100000">
                          <p:val>
                            <p:strVal val="#ppt_w"/>
                          </p:val>
                        </p:tav>
                      </p:tavLst>
                    </p:anim>
                    <p:anim calcmode="lin" valueType="num">
                      <p:cBhvr>
                        <p:cTn dur="1000" fill="hold"/>
                        <p:tgtEl>
                          <p:spTgt spid="19459"/>
                        </p:tgtEl>
                        <p:attrNameLst>
                          <p:attrName>ppt_h</p:attrName>
                        </p:attrNameLst>
                      </p:cBhvr>
                      <p:tavLst>
                        <p:tav tm="0">
                          <p:val>
                            <p:strVal val="#ppt_h"/>
                          </p:val>
                        </p:tav>
                        <p:tav tm="100000">
                          <p:val>
                            <p:strVal val="#ppt_h"/>
                          </p:val>
                        </p:tav>
                      </p:tavLst>
                    </p:anim>
                    <p:animEffect transition="in" filter="fade">
                      <p:cBhvr>
                        <p:cTn dur="1000"/>
                        <p:tgtEl>
                          <p:spTgt spid="19459"/>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9459"/>
                        </p:tgtEl>
                        <p:attrNameLst>
                          <p:attrName>style.visibility</p:attrName>
                        </p:attrNameLst>
                      </p:cBhvr>
                      <p:to>
                        <p:strVal val="visible"/>
                      </p:to>
                    </p:set>
                    <p:anim calcmode="lin" valueType="num">
                      <p:cBhvr>
                        <p:cTn dur="1000" fill="hold"/>
                        <p:tgtEl>
                          <p:spTgt spid="19459"/>
                        </p:tgtEl>
                        <p:attrNameLst>
                          <p:attrName>ppt_w</p:attrName>
                        </p:attrNameLst>
                      </p:cBhvr>
                      <p:tavLst>
                        <p:tav tm="0">
                          <p:val>
                            <p:strVal val="#ppt_w+.3"/>
                          </p:val>
                        </p:tav>
                        <p:tav tm="100000">
                          <p:val>
                            <p:strVal val="#ppt_w"/>
                          </p:val>
                        </p:tav>
                      </p:tavLst>
                    </p:anim>
                    <p:anim calcmode="lin" valueType="num">
                      <p:cBhvr>
                        <p:cTn dur="1000" fill="hold"/>
                        <p:tgtEl>
                          <p:spTgt spid="19459"/>
                        </p:tgtEl>
                        <p:attrNameLst>
                          <p:attrName>ppt_h</p:attrName>
                        </p:attrNameLst>
                      </p:cBhvr>
                      <p:tavLst>
                        <p:tav tm="0">
                          <p:val>
                            <p:strVal val="#ppt_h"/>
                          </p:val>
                        </p:tav>
                        <p:tav tm="100000">
                          <p:val>
                            <p:strVal val="#ppt_h"/>
                          </p:val>
                        </p:tav>
                      </p:tavLst>
                    </p:anim>
                    <p:animEffect transition="in" filter="fade">
                      <p:cBhvr>
                        <p:cTn dur="1000"/>
                        <p:tgtEl>
                          <p:spTgt spid="19459"/>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9459"/>
                        </p:tgtEl>
                        <p:attrNameLst>
                          <p:attrName>style.visibility</p:attrName>
                        </p:attrNameLst>
                      </p:cBhvr>
                      <p:to>
                        <p:strVal val="visible"/>
                      </p:to>
                    </p:set>
                    <p:anim calcmode="lin" valueType="num">
                      <p:cBhvr>
                        <p:cTn dur="1000" fill="hold"/>
                        <p:tgtEl>
                          <p:spTgt spid="19459"/>
                        </p:tgtEl>
                        <p:attrNameLst>
                          <p:attrName>ppt_w</p:attrName>
                        </p:attrNameLst>
                      </p:cBhvr>
                      <p:tavLst>
                        <p:tav tm="0">
                          <p:val>
                            <p:strVal val="#ppt_w+.3"/>
                          </p:val>
                        </p:tav>
                        <p:tav tm="100000">
                          <p:val>
                            <p:strVal val="#ppt_w"/>
                          </p:val>
                        </p:tav>
                      </p:tavLst>
                    </p:anim>
                    <p:anim calcmode="lin" valueType="num">
                      <p:cBhvr>
                        <p:cTn dur="1000" fill="hold"/>
                        <p:tgtEl>
                          <p:spTgt spid="19459"/>
                        </p:tgtEl>
                        <p:attrNameLst>
                          <p:attrName>ppt_h</p:attrName>
                        </p:attrNameLst>
                      </p:cBhvr>
                      <p:tavLst>
                        <p:tav tm="0">
                          <p:val>
                            <p:strVal val="#ppt_h"/>
                          </p:val>
                        </p:tav>
                        <p:tav tm="100000">
                          <p:val>
                            <p:strVal val="#ppt_h"/>
                          </p:val>
                        </p:tav>
                      </p:tavLst>
                    </p:anim>
                    <p:animEffect transition="in" filter="fade">
                      <p:cBhvr>
                        <p:cTn dur="1000"/>
                        <p:tgtEl>
                          <p:spTgt spid="19459"/>
                        </p:tgtEl>
                      </p:cBhvr>
                    </p:animEffect>
                  </p:child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encil1"/>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Grp="1" noChangeArrowheads="1"/>
          </p:cNvSpPr>
          <p:nvPr>
            <p:ph type="title"/>
          </p:nvPr>
        </p:nvSpPr>
        <p:spPr bwMode="auto">
          <a:xfrm>
            <a:off x="1981200" y="381000"/>
            <a:ext cx="525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4" name="Rectangle 4"/>
          <p:cNvSpPr>
            <a:spLocks noGrp="1" noChangeArrowheads="1"/>
          </p:cNvSpPr>
          <p:nvPr>
            <p:ph type="body" idx="1"/>
          </p:nvPr>
        </p:nvSpPr>
        <p:spPr bwMode="auto">
          <a:xfrm>
            <a:off x="914400" y="2362200"/>
            <a:ext cx="7391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1"/>
            <a:r>
              <a:rPr lang="en-US" smtClean="0"/>
              <a:t>Third level</a:t>
            </a:r>
          </a:p>
          <a:p>
            <a:pPr lvl="1"/>
            <a:r>
              <a:rPr lang="en-US" smtClean="0"/>
              <a:t>Fourth level</a:t>
            </a:r>
          </a:p>
          <a:p>
            <a:pPr lvl="2"/>
            <a:r>
              <a:rPr lang="en-US" smtClean="0"/>
              <a:t>Fifth level</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strVal val="#ppt_w+.3"/>
                                          </p:val>
                                        </p:tav>
                                        <p:tav tm="100000">
                                          <p:val>
                                            <p:strVal val="#ppt_w"/>
                                          </p:val>
                                        </p:tav>
                                      </p:tavLst>
                                    </p:anim>
                                    <p:anim calcmode="lin" valueType="num">
                                      <p:cBhvr>
                                        <p:cTn id="8" dur="1000" fill="hold"/>
                                        <p:tgtEl>
                                          <p:spTgt spid="30723"/>
                                        </p:tgtEl>
                                        <p:attrNameLst>
                                          <p:attrName>ppt_h</p:attrName>
                                        </p:attrNameLst>
                                      </p:cBhvr>
                                      <p:tavLst>
                                        <p:tav tm="0">
                                          <p:val>
                                            <p:strVal val="#ppt_h"/>
                                          </p:val>
                                        </p:tav>
                                        <p:tav tm="100000">
                                          <p:val>
                                            <p:strVal val="#ppt_h"/>
                                          </p:val>
                                        </p:tav>
                                      </p:tavLst>
                                    </p:anim>
                                    <p:animEffect transition="in" filter="fade">
                                      <p:cBhvr>
                                        <p:cTn id="9" dur="1000"/>
                                        <p:tgtEl>
                                          <p:spTgt spid="3072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0724">
                                            <p:txEl>
                                              <p:pRg st="0" end="0"/>
                                            </p:txEl>
                                          </p:spTgt>
                                        </p:tgtEl>
                                        <p:attrNameLst>
                                          <p:attrName>style.visibility</p:attrName>
                                        </p:attrNameLst>
                                      </p:cBhvr>
                                      <p:to>
                                        <p:strVal val="visible"/>
                                      </p:to>
                                    </p:set>
                                    <p:anim calcmode="lin" valueType="num">
                                      <p:cBhvr>
                                        <p:cTn id="14" dur="1000" fill="hold"/>
                                        <p:tgtEl>
                                          <p:spTgt spid="3072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072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0724">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0724">
                                            <p:txEl>
                                              <p:pRg st="1" end="1"/>
                                            </p:txEl>
                                          </p:spTgt>
                                        </p:tgtEl>
                                        <p:attrNameLst>
                                          <p:attrName>style.visibility</p:attrName>
                                        </p:attrNameLst>
                                      </p:cBhvr>
                                      <p:to>
                                        <p:strVal val="visible"/>
                                      </p:to>
                                    </p:set>
                                    <p:anim calcmode="lin" valueType="num">
                                      <p:cBhvr>
                                        <p:cTn id="19" dur="1000" fill="hold"/>
                                        <p:tgtEl>
                                          <p:spTgt spid="30724">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072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0724">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0724">
                                            <p:txEl>
                                              <p:pRg st="2" end="2"/>
                                            </p:txEl>
                                          </p:spTgt>
                                        </p:tgtEl>
                                        <p:attrNameLst>
                                          <p:attrName>style.visibility</p:attrName>
                                        </p:attrNameLst>
                                      </p:cBhvr>
                                      <p:to>
                                        <p:strVal val="visible"/>
                                      </p:to>
                                    </p:set>
                                    <p:anim calcmode="lin" valueType="num">
                                      <p:cBhvr>
                                        <p:cTn id="24" dur="1000" fill="hold"/>
                                        <p:tgtEl>
                                          <p:spTgt spid="30724">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0724">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0724">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0724">
                                            <p:txEl>
                                              <p:pRg st="3" end="3"/>
                                            </p:txEl>
                                          </p:spTgt>
                                        </p:tgtEl>
                                        <p:attrNameLst>
                                          <p:attrName>style.visibility</p:attrName>
                                        </p:attrNameLst>
                                      </p:cBhvr>
                                      <p:to>
                                        <p:strVal val="visible"/>
                                      </p:to>
                                    </p:set>
                                    <p:anim calcmode="lin" valueType="num">
                                      <p:cBhvr>
                                        <p:cTn id="29" dur="1000" fill="hold"/>
                                        <p:tgtEl>
                                          <p:spTgt spid="30724">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0724">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0724">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0724">
                                            <p:txEl>
                                              <p:pRg st="4" end="4"/>
                                            </p:txEl>
                                          </p:spTgt>
                                        </p:tgtEl>
                                        <p:attrNameLst>
                                          <p:attrName>style.visibility</p:attrName>
                                        </p:attrNameLst>
                                      </p:cBhvr>
                                      <p:to>
                                        <p:strVal val="visible"/>
                                      </p:to>
                                    </p:set>
                                    <p:anim calcmode="lin" valueType="num">
                                      <p:cBhvr>
                                        <p:cTn id="34" dur="1000" fill="hold"/>
                                        <p:tgtEl>
                                          <p:spTgt spid="30724">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0724">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07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build="p">
        <p:tmplLst>
          <p:tmpl lvl="1">
            <p:tnLst>
              <p:par>
                <p:cTn presetID="50" presetClass="entr" presetSubtype="0" decel="100000" fill="hold" nodeType="clickEffect">
                  <p:stCondLst>
                    <p:cond delay="0"/>
                  </p:stCondLst>
                  <p:childTnLst>
                    <p:set>
                      <p:cBhvr>
                        <p:cTn dur="1" fill="hold">
                          <p:stCondLst>
                            <p:cond delay="0"/>
                          </p:stCondLst>
                        </p:cTn>
                        <p:tgtEl>
                          <p:spTgt spid="30724"/>
                        </p:tgtEl>
                        <p:attrNameLst>
                          <p:attrName>style.visibility</p:attrName>
                        </p:attrNameLst>
                      </p:cBhvr>
                      <p:to>
                        <p:strVal val="visible"/>
                      </p:to>
                    </p:set>
                    <p:anim calcmode="lin" valueType="num">
                      <p:cBhvr>
                        <p:cTn dur="1000" fill="hold"/>
                        <p:tgtEl>
                          <p:spTgt spid="30724"/>
                        </p:tgtEl>
                        <p:attrNameLst>
                          <p:attrName>ppt_w</p:attrName>
                        </p:attrNameLst>
                      </p:cBhvr>
                      <p:tavLst>
                        <p:tav tm="0">
                          <p:val>
                            <p:strVal val="#ppt_w+.3"/>
                          </p:val>
                        </p:tav>
                        <p:tav tm="100000">
                          <p:val>
                            <p:strVal val="#ppt_w"/>
                          </p:val>
                        </p:tav>
                      </p:tavLst>
                    </p:anim>
                    <p:anim calcmode="lin" valueType="num">
                      <p:cBhvr>
                        <p:cTn dur="1000" fill="hold"/>
                        <p:tgtEl>
                          <p:spTgt spid="30724"/>
                        </p:tgtEl>
                        <p:attrNameLst>
                          <p:attrName>ppt_h</p:attrName>
                        </p:attrNameLst>
                      </p:cBhvr>
                      <p:tavLst>
                        <p:tav tm="0">
                          <p:val>
                            <p:strVal val="#ppt_h"/>
                          </p:val>
                        </p:tav>
                        <p:tav tm="100000">
                          <p:val>
                            <p:strVal val="#ppt_h"/>
                          </p:val>
                        </p:tav>
                      </p:tavLst>
                    </p:anim>
                    <p:animEffect transition="in" filter="fade">
                      <p:cBhvr>
                        <p:cTn dur="1000"/>
                        <p:tgtEl>
                          <p:spTgt spid="30724"/>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30724"/>
                        </p:tgtEl>
                        <p:attrNameLst>
                          <p:attrName>style.visibility</p:attrName>
                        </p:attrNameLst>
                      </p:cBhvr>
                      <p:to>
                        <p:strVal val="visible"/>
                      </p:to>
                    </p:set>
                    <p:anim calcmode="lin" valueType="num">
                      <p:cBhvr>
                        <p:cTn dur="1000" fill="hold"/>
                        <p:tgtEl>
                          <p:spTgt spid="30724"/>
                        </p:tgtEl>
                        <p:attrNameLst>
                          <p:attrName>ppt_w</p:attrName>
                        </p:attrNameLst>
                      </p:cBhvr>
                      <p:tavLst>
                        <p:tav tm="0">
                          <p:val>
                            <p:strVal val="#ppt_w+.3"/>
                          </p:val>
                        </p:tav>
                        <p:tav tm="100000">
                          <p:val>
                            <p:strVal val="#ppt_w"/>
                          </p:val>
                        </p:tav>
                      </p:tavLst>
                    </p:anim>
                    <p:anim calcmode="lin" valueType="num">
                      <p:cBhvr>
                        <p:cTn dur="1000" fill="hold"/>
                        <p:tgtEl>
                          <p:spTgt spid="30724"/>
                        </p:tgtEl>
                        <p:attrNameLst>
                          <p:attrName>ppt_h</p:attrName>
                        </p:attrNameLst>
                      </p:cBhvr>
                      <p:tavLst>
                        <p:tav tm="0">
                          <p:val>
                            <p:strVal val="#ppt_h"/>
                          </p:val>
                        </p:tav>
                        <p:tav tm="100000">
                          <p:val>
                            <p:strVal val="#ppt_h"/>
                          </p:val>
                        </p:tav>
                      </p:tavLst>
                    </p:anim>
                    <p:animEffect transition="in" filter="fade">
                      <p:cBhvr>
                        <p:cTn dur="1000"/>
                        <p:tgtEl>
                          <p:spTgt spid="30724"/>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30724"/>
                        </p:tgtEl>
                        <p:attrNameLst>
                          <p:attrName>style.visibility</p:attrName>
                        </p:attrNameLst>
                      </p:cBhvr>
                      <p:to>
                        <p:strVal val="visible"/>
                      </p:to>
                    </p:set>
                    <p:anim calcmode="lin" valueType="num">
                      <p:cBhvr>
                        <p:cTn dur="1000" fill="hold"/>
                        <p:tgtEl>
                          <p:spTgt spid="30724"/>
                        </p:tgtEl>
                        <p:attrNameLst>
                          <p:attrName>ppt_w</p:attrName>
                        </p:attrNameLst>
                      </p:cBhvr>
                      <p:tavLst>
                        <p:tav tm="0">
                          <p:val>
                            <p:strVal val="#ppt_w+.3"/>
                          </p:val>
                        </p:tav>
                        <p:tav tm="100000">
                          <p:val>
                            <p:strVal val="#ppt_w"/>
                          </p:val>
                        </p:tav>
                      </p:tavLst>
                    </p:anim>
                    <p:anim calcmode="lin" valueType="num">
                      <p:cBhvr>
                        <p:cTn dur="1000" fill="hold"/>
                        <p:tgtEl>
                          <p:spTgt spid="30724"/>
                        </p:tgtEl>
                        <p:attrNameLst>
                          <p:attrName>ppt_h</p:attrName>
                        </p:attrNameLst>
                      </p:cBhvr>
                      <p:tavLst>
                        <p:tav tm="0">
                          <p:val>
                            <p:strVal val="#ppt_h"/>
                          </p:val>
                        </p:tav>
                        <p:tav tm="100000">
                          <p:val>
                            <p:strVal val="#ppt_h"/>
                          </p:val>
                        </p:tav>
                      </p:tavLst>
                    </p:anim>
                    <p:animEffect transition="in" filter="fade">
                      <p:cBhvr>
                        <p:cTn dur="1000"/>
                        <p:tgtEl>
                          <p:spTgt spid="30724"/>
                        </p:tgtEl>
                      </p:cBhvr>
                    </p:animEffect>
                  </p:childTnLst>
                </p:cTn>
              </p:par>
            </p:tnLst>
          </p:tmpl>
        </p:tmplLst>
      </p:bldP>
    </p:bldLst>
  </p:timing>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Lucida Calligraphy" pitchFamily="66" charset="0"/>
        </a:defRPr>
      </a:lvl2pPr>
      <a:lvl3pPr algn="l" rtl="0" eaLnBrk="0" fontAlgn="base" hangingPunct="0">
        <a:spcBef>
          <a:spcPct val="0"/>
        </a:spcBef>
        <a:spcAft>
          <a:spcPct val="0"/>
        </a:spcAft>
        <a:defRPr sz="2400">
          <a:solidFill>
            <a:schemeClr val="tx1"/>
          </a:solidFill>
          <a:latin typeface="Lucida Calligraphy" pitchFamily="66" charset="0"/>
        </a:defRPr>
      </a:lvl3pPr>
      <a:lvl4pPr algn="l" rtl="0" eaLnBrk="0" fontAlgn="base" hangingPunct="0">
        <a:spcBef>
          <a:spcPct val="0"/>
        </a:spcBef>
        <a:spcAft>
          <a:spcPct val="0"/>
        </a:spcAft>
        <a:defRPr sz="2400">
          <a:solidFill>
            <a:schemeClr val="tx1"/>
          </a:solidFill>
          <a:latin typeface="Lucida Calligraphy" pitchFamily="66" charset="0"/>
        </a:defRPr>
      </a:lvl4pPr>
      <a:lvl5pPr algn="l" rtl="0" eaLnBrk="0" fontAlgn="base" hangingPunct="0">
        <a:spcBef>
          <a:spcPct val="0"/>
        </a:spcBef>
        <a:spcAft>
          <a:spcPct val="0"/>
        </a:spcAft>
        <a:defRPr sz="2400">
          <a:solidFill>
            <a:schemeClr val="tx1"/>
          </a:solidFill>
          <a:latin typeface="Lucida Calligraphy" pitchFamily="66" charset="0"/>
        </a:defRPr>
      </a:lvl5pPr>
      <a:lvl6pPr marL="457200" algn="l" rtl="0" fontAlgn="base">
        <a:spcBef>
          <a:spcPct val="0"/>
        </a:spcBef>
        <a:spcAft>
          <a:spcPct val="0"/>
        </a:spcAft>
        <a:defRPr sz="2400">
          <a:solidFill>
            <a:schemeClr val="tx1"/>
          </a:solidFill>
          <a:latin typeface="Lucida Calligraphy" pitchFamily="66" charset="0"/>
        </a:defRPr>
      </a:lvl6pPr>
      <a:lvl7pPr marL="914400" algn="l" rtl="0" fontAlgn="base">
        <a:spcBef>
          <a:spcPct val="0"/>
        </a:spcBef>
        <a:spcAft>
          <a:spcPct val="0"/>
        </a:spcAft>
        <a:defRPr sz="2400">
          <a:solidFill>
            <a:schemeClr val="tx1"/>
          </a:solidFill>
          <a:latin typeface="Lucida Calligraphy" pitchFamily="66" charset="0"/>
        </a:defRPr>
      </a:lvl7pPr>
      <a:lvl8pPr marL="1371600" algn="l" rtl="0" fontAlgn="base">
        <a:spcBef>
          <a:spcPct val="0"/>
        </a:spcBef>
        <a:spcAft>
          <a:spcPct val="0"/>
        </a:spcAft>
        <a:defRPr sz="2400">
          <a:solidFill>
            <a:schemeClr val="tx1"/>
          </a:solidFill>
          <a:latin typeface="Lucida Calligraphy" pitchFamily="66" charset="0"/>
        </a:defRPr>
      </a:lvl8pPr>
      <a:lvl9pPr marL="1828800" algn="l" rtl="0" fontAlgn="base">
        <a:spcBef>
          <a:spcPct val="0"/>
        </a:spcBef>
        <a:spcAft>
          <a:spcPct val="0"/>
        </a:spcAft>
        <a:defRPr sz="2400">
          <a:solidFill>
            <a:schemeClr val="tx1"/>
          </a:solidFill>
          <a:latin typeface="Lucida Calligraphy" pitchFamily="66"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odern No. 20" pitchFamily="18" charset="0"/>
        </a:defRPr>
      </a:lvl4pPr>
      <a:lvl5pPr marL="2057400" indent="-228600" algn="l" rtl="0" eaLnBrk="0" fontAlgn="base" hangingPunct="0">
        <a:spcBef>
          <a:spcPct val="20000"/>
        </a:spcBef>
        <a:spcAft>
          <a:spcPct val="0"/>
        </a:spcAft>
        <a:buChar char="»"/>
        <a:defRPr sz="2800" b="1">
          <a:solidFill>
            <a:schemeClr val="bg1"/>
          </a:solidFill>
          <a:latin typeface="Goudy Old Style" pitchFamily="18" charset="0"/>
        </a:defRPr>
      </a:lvl5pPr>
      <a:lvl6pPr marL="2514600" indent="-228600" algn="l" rtl="0" fontAlgn="base">
        <a:spcBef>
          <a:spcPct val="20000"/>
        </a:spcBef>
        <a:spcAft>
          <a:spcPct val="0"/>
        </a:spcAft>
        <a:buChar char="»"/>
        <a:defRPr sz="2800" b="1">
          <a:solidFill>
            <a:schemeClr val="bg1"/>
          </a:solidFill>
          <a:latin typeface="Goudy Old Style" pitchFamily="18" charset="0"/>
        </a:defRPr>
      </a:lvl6pPr>
      <a:lvl7pPr marL="2971800" indent="-228600" algn="l" rtl="0" fontAlgn="base">
        <a:spcBef>
          <a:spcPct val="20000"/>
        </a:spcBef>
        <a:spcAft>
          <a:spcPct val="0"/>
        </a:spcAft>
        <a:buChar char="»"/>
        <a:defRPr sz="2800" b="1">
          <a:solidFill>
            <a:schemeClr val="bg1"/>
          </a:solidFill>
          <a:latin typeface="Goudy Old Style" pitchFamily="18" charset="0"/>
        </a:defRPr>
      </a:lvl7pPr>
      <a:lvl8pPr marL="3429000" indent="-228600" algn="l" rtl="0" fontAlgn="base">
        <a:spcBef>
          <a:spcPct val="20000"/>
        </a:spcBef>
        <a:spcAft>
          <a:spcPct val="0"/>
        </a:spcAft>
        <a:buChar char="»"/>
        <a:defRPr sz="2800" b="1">
          <a:solidFill>
            <a:schemeClr val="bg1"/>
          </a:solidFill>
          <a:latin typeface="Goudy Old Style" pitchFamily="18" charset="0"/>
        </a:defRPr>
      </a:lvl8pPr>
      <a:lvl9pPr marL="3886200" indent="-228600" algn="l" rtl="0" fontAlgn="base">
        <a:spcBef>
          <a:spcPct val="20000"/>
        </a:spcBef>
        <a:spcAft>
          <a:spcPct val="0"/>
        </a:spcAft>
        <a:buChar char="»"/>
        <a:defRPr sz="2800" b="1">
          <a:solidFill>
            <a:schemeClr val="bg1"/>
          </a:solidFill>
          <a:latin typeface="Goudy Old Style"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600200"/>
            <a:ext cx="6553200" cy="1905000"/>
          </a:xfrm>
        </p:spPr>
        <p:txBody>
          <a:bodyPr/>
          <a:lstStyle/>
          <a:p>
            <a:pPr algn="ctr" eaLnBrk="1" hangingPunct="1">
              <a:defRPr/>
            </a:pPr>
            <a:r>
              <a:rPr lang="en-US" sz="4800" dirty="0" smtClean="0">
                <a:solidFill>
                  <a:srgbClr val="FFC000"/>
                </a:solidFill>
                <a:effectLst>
                  <a:outerShdw blurRad="38100" dist="38100" dir="2700000" algn="tl">
                    <a:srgbClr val="000000"/>
                  </a:outerShdw>
                </a:effectLst>
                <a:latin typeface="Times New Roman" pitchFamily="18" charset="0"/>
              </a:rPr>
              <a:t>Annotated Bibliography Guidelines</a:t>
            </a:r>
          </a:p>
        </p:txBody>
      </p:sp>
      <p:sp>
        <p:nvSpPr>
          <p:cNvPr id="2051" name="Rectangle 3"/>
          <p:cNvSpPr>
            <a:spLocks noGrp="1" noChangeArrowheads="1"/>
          </p:cNvSpPr>
          <p:nvPr>
            <p:ph type="subTitle" idx="1"/>
          </p:nvPr>
        </p:nvSpPr>
        <p:spPr>
          <a:xfrm>
            <a:off x="1219200" y="3810000"/>
            <a:ext cx="5486400" cy="2286000"/>
          </a:xfrm>
        </p:spPr>
        <p:txBody>
          <a:bodyPr/>
          <a:lstStyle/>
          <a:p>
            <a:pPr eaLnBrk="1" hangingPunct="1">
              <a:buClr>
                <a:srgbClr val="FFCC00"/>
              </a:buClr>
              <a:buFontTx/>
              <a:buChar char="•"/>
              <a:defRPr/>
            </a:pPr>
            <a:r>
              <a:rPr lang="en-US" b="0" i="0" dirty="0" smtClean="0">
                <a:solidFill>
                  <a:schemeClr val="bg1"/>
                </a:solidFill>
                <a:effectLst>
                  <a:outerShdw blurRad="38100" dist="38100" dir="2700000" algn="tl">
                    <a:srgbClr val="000000">
                      <a:alpha val="43137"/>
                    </a:srgbClr>
                  </a:outerShdw>
                </a:effectLst>
                <a:latin typeface="Impact" pitchFamily="34" charset="0"/>
              </a:rPr>
              <a:t>  Find </a:t>
            </a:r>
            <a:r>
              <a:rPr lang="en-US" b="0" i="0" dirty="0" smtClean="0">
                <a:solidFill>
                  <a:schemeClr val="bg1"/>
                </a:solidFill>
                <a:effectLst>
                  <a:outerShdw blurRad="38100" dist="38100" dir="2700000" algn="tl">
                    <a:srgbClr val="000000">
                      <a:alpha val="43137"/>
                    </a:srgbClr>
                  </a:outerShdw>
                </a:effectLst>
                <a:latin typeface="Impact" pitchFamily="34" charset="0"/>
              </a:rPr>
              <a:t> and read sources</a:t>
            </a:r>
            <a:endParaRPr lang="en-US" b="0" i="0" dirty="0" smtClean="0">
              <a:solidFill>
                <a:schemeClr val="bg1"/>
              </a:solidFill>
              <a:effectLst>
                <a:outerShdw blurRad="38100" dist="38100" dir="2700000" algn="tl">
                  <a:srgbClr val="000000">
                    <a:alpha val="43137"/>
                  </a:srgbClr>
                </a:outerShdw>
              </a:effectLst>
              <a:latin typeface="Impact" pitchFamily="34" charset="0"/>
            </a:endParaRPr>
          </a:p>
          <a:p>
            <a:pPr eaLnBrk="1" hangingPunct="1">
              <a:buClr>
                <a:srgbClr val="FFCC00"/>
              </a:buClr>
              <a:buFontTx/>
              <a:buChar char="•"/>
              <a:defRPr/>
            </a:pPr>
            <a:r>
              <a:rPr lang="en-US" b="0" i="0" dirty="0" smtClean="0">
                <a:solidFill>
                  <a:schemeClr val="bg1"/>
                </a:solidFill>
                <a:effectLst>
                  <a:outerShdw blurRad="38100" dist="38100" dir="2700000" algn="tl">
                    <a:srgbClr val="000000">
                      <a:alpha val="43137"/>
                    </a:srgbClr>
                  </a:outerShdw>
                </a:effectLst>
                <a:latin typeface="Impact" pitchFamily="34" charset="0"/>
              </a:rPr>
              <a:t>  Evaluate </a:t>
            </a:r>
            <a:r>
              <a:rPr lang="en-US" b="0" i="0" dirty="0" smtClean="0">
                <a:solidFill>
                  <a:schemeClr val="bg1"/>
                </a:solidFill>
                <a:effectLst>
                  <a:outerShdw blurRad="38100" dist="38100" dir="2700000" algn="tl">
                    <a:srgbClr val="000000">
                      <a:alpha val="43137"/>
                    </a:srgbClr>
                  </a:outerShdw>
                </a:effectLst>
                <a:latin typeface="Impact" pitchFamily="34" charset="0"/>
              </a:rPr>
              <a:t>sources</a:t>
            </a:r>
            <a:endParaRPr lang="en-US" b="0" i="0" dirty="0" smtClean="0">
              <a:solidFill>
                <a:schemeClr val="bg1"/>
              </a:solidFill>
              <a:effectLst>
                <a:outerShdw blurRad="38100" dist="38100" dir="2700000" algn="tl">
                  <a:srgbClr val="000000">
                    <a:alpha val="43137"/>
                  </a:srgbClr>
                </a:outerShdw>
              </a:effectLst>
              <a:latin typeface="Impact" pitchFamily="34" charset="0"/>
            </a:endParaRPr>
          </a:p>
          <a:p>
            <a:pPr eaLnBrk="1" hangingPunct="1">
              <a:defRPr/>
            </a:pPr>
            <a:endParaRPr lang="en-US" dirty="0" smtClean="0"/>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28600"/>
            <a:ext cx="8534400" cy="1219200"/>
          </a:xfrm>
          <a:solidFill>
            <a:schemeClr val="tx1"/>
          </a:solidFill>
        </p:spPr>
        <p:txBody>
          <a:bodyPr>
            <a:normAutofit fontScale="90000"/>
          </a:bodyPr>
          <a:lstStyle/>
          <a:p>
            <a:pPr eaLnBrk="1" hangingPunct="1">
              <a:defRPr/>
            </a:pPr>
            <a:r>
              <a:rPr lang="en-US" sz="4000" dirty="0" smtClean="0">
                <a:solidFill>
                  <a:schemeClr val="bg1"/>
                </a:solidFill>
                <a:effectLst>
                  <a:outerShdw blurRad="38100" dist="38100" dir="2700000" algn="tl">
                    <a:srgbClr val="808080"/>
                  </a:outerShdw>
                </a:effectLst>
                <a:latin typeface="Arial Black" pitchFamily="34" charset="0"/>
              </a:rPr>
              <a:t>Jot it down!</a:t>
            </a:r>
            <a:br>
              <a:rPr lang="en-US" sz="4000" dirty="0" smtClean="0">
                <a:solidFill>
                  <a:schemeClr val="bg1"/>
                </a:solidFill>
                <a:effectLst>
                  <a:outerShdw blurRad="38100" dist="38100" dir="2700000" algn="tl">
                    <a:srgbClr val="808080"/>
                  </a:outerShdw>
                </a:effectLst>
                <a:latin typeface="Arial Black" pitchFamily="34" charset="0"/>
              </a:rPr>
            </a:br>
            <a:r>
              <a:rPr lang="en-US" sz="2000" b="1" u="sng" dirty="0" smtClean="0"/>
              <a:t>The following guidelines are good to follow for any research process:</a:t>
            </a:r>
            <a:endParaRPr lang="en-US" sz="4000" b="1" u="sng" dirty="0" smtClean="0"/>
          </a:p>
        </p:txBody>
      </p:sp>
      <p:sp>
        <p:nvSpPr>
          <p:cNvPr id="10243" name="Rectangle 3"/>
          <p:cNvSpPr>
            <a:spLocks noGrp="1" noChangeArrowheads="1"/>
          </p:cNvSpPr>
          <p:nvPr>
            <p:ph type="body" idx="1"/>
          </p:nvPr>
        </p:nvSpPr>
        <p:spPr>
          <a:xfrm>
            <a:off x="457200" y="1600200"/>
            <a:ext cx="7010400" cy="4953000"/>
          </a:xfrm>
          <a:ln w="15875">
            <a:solidFill>
              <a:schemeClr val="tx1"/>
            </a:solidFill>
          </a:ln>
        </p:spPr>
        <p:txBody>
          <a:bodyPr>
            <a:normAutofit/>
          </a:bodyPr>
          <a:lstStyle/>
          <a:p>
            <a:pPr eaLnBrk="1" hangingPunct="1">
              <a:lnSpc>
                <a:spcPct val="90000"/>
              </a:lnSpc>
              <a:defRPr/>
            </a:pPr>
            <a:r>
              <a:rPr lang="en-US" sz="4400" dirty="0" smtClean="0">
                <a:solidFill>
                  <a:schemeClr val="bg1"/>
                </a:solidFill>
                <a:effectLst>
                  <a:outerShdw blurRad="38100" dist="38100" dir="2700000" algn="tl">
                    <a:srgbClr val="000000"/>
                  </a:outerShdw>
                </a:effectLst>
                <a:latin typeface="Times New Roman" pitchFamily="18" charset="0"/>
              </a:rPr>
              <a:t>As you explore sources, make certain to write down the following information about any sources you are considering…</a:t>
            </a:r>
            <a:endParaRPr lang="en-US" sz="4400" dirty="0" smtClean="0">
              <a:solidFill>
                <a:schemeClr val="bg1"/>
              </a:solidFill>
              <a:effectLst>
                <a:outerShdw blurRad="38100" dist="38100" dir="2700000" algn="tl">
                  <a:srgbClr val="000000"/>
                </a:outerShdw>
              </a:effectLst>
            </a:endParaRPr>
          </a:p>
        </p:txBody>
      </p:sp>
      <p:pic>
        <p:nvPicPr>
          <p:cNvPr id="17412" name="Picture 7" descr="C:\Documents and Settings\lapadmin\Local Settings\Temporary Internet Files\Content.IE5\1X1SRS9V\MPj04393820000[1].jpg"/>
          <p:cNvPicPr>
            <a:picLocks noChangeAspect="1" noChangeArrowheads="1"/>
          </p:cNvPicPr>
          <p:nvPr/>
        </p:nvPicPr>
        <p:blipFill>
          <a:blip r:embed="rId2"/>
          <a:srcRect/>
          <a:stretch>
            <a:fillRect/>
          </a:stretch>
        </p:blipFill>
        <p:spPr bwMode="auto">
          <a:xfrm>
            <a:off x="4800600" y="4648200"/>
            <a:ext cx="2667000" cy="1870075"/>
          </a:xfrm>
          <a:prstGeom prst="rect">
            <a:avLst/>
          </a:prstGeom>
          <a:noFill/>
          <a:ln w="9525">
            <a:solidFill>
              <a:schemeClr val="tx1"/>
            </a:solid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7620000" cy="4648200"/>
          </a:xfrm>
        </p:spPr>
        <p:txBody>
          <a:bodyPr/>
          <a:lstStyle/>
          <a:p>
            <a:pPr eaLnBrk="1" hangingPunct="1">
              <a:lnSpc>
                <a:spcPct val="90000"/>
              </a:lnSpc>
              <a:buFont typeface="Wingdings" pitchFamily="2" charset="2"/>
              <a:buChar char="§"/>
              <a:defRPr/>
            </a:pPr>
            <a:r>
              <a:rPr lang="en-US" b="1" dirty="0" smtClean="0">
                <a:solidFill>
                  <a:srgbClr val="FFFF00"/>
                </a:solidFill>
                <a:effectLst>
                  <a:outerShdw blurRad="38100" dist="38100" dir="2700000" algn="tl">
                    <a:srgbClr val="000000"/>
                  </a:outerShdw>
                </a:effectLst>
              </a:rPr>
              <a:t>Author’s name, title, and credentials</a:t>
            </a:r>
          </a:p>
          <a:p>
            <a:pPr eaLnBrk="1" hangingPunct="1">
              <a:lnSpc>
                <a:spcPct val="90000"/>
              </a:lnSpc>
              <a:buFont typeface="Wingdings" pitchFamily="2" charset="2"/>
              <a:buChar char="§"/>
              <a:defRPr/>
            </a:pPr>
            <a:r>
              <a:rPr lang="en-US" b="1" dirty="0" smtClean="0">
                <a:solidFill>
                  <a:srgbClr val="00B0F0"/>
                </a:solidFill>
                <a:effectLst>
                  <a:outerShdw blurRad="38100" dist="38100" dir="2700000" algn="tl">
                    <a:srgbClr val="000000"/>
                  </a:outerShdw>
                </a:effectLst>
              </a:rPr>
              <a:t>Title of the article</a:t>
            </a:r>
          </a:p>
          <a:p>
            <a:pPr eaLnBrk="1" hangingPunct="1">
              <a:lnSpc>
                <a:spcPct val="90000"/>
              </a:lnSpc>
              <a:buFont typeface="Wingdings" pitchFamily="2" charset="2"/>
              <a:buChar char="§"/>
              <a:defRPr/>
            </a:pPr>
            <a:r>
              <a:rPr lang="en-US" b="1" dirty="0" smtClean="0">
                <a:solidFill>
                  <a:srgbClr val="92D050"/>
                </a:solidFill>
                <a:effectLst>
                  <a:outerShdw blurRad="38100" dist="38100" dir="2700000" algn="tl">
                    <a:srgbClr val="000000"/>
                  </a:outerShdw>
                </a:effectLst>
              </a:rPr>
              <a:t>Publication information, including:</a:t>
            </a:r>
          </a:p>
          <a:p>
            <a:pPr lvl="2" eaLnBrk="1" hangingPunct="1">
              <a:lnSpc>
                <a:spcPct val="90000"/>
              </a:lnSpc>
              <a:defRPr/>
            </a:pPr>
            <a:r>
              <a:rPr lang="en-US" sz="2000" b="1" dirty="0" smtClean="0">
                <a:solidFill>
                  <a:schemeClr val="bg1"/>
                </a:solidFill>
              </a:rPr>
              <a:t>name of database</a:t>
            </a:r>
            <a:endParaRPr lang="en-US" sz="2000" b="1" dirty="0" smtClean="0">
              <a:solidFill>
                <a:schemeClr val="bg1"/>
              </a:solidFill>
              <a:sym typeface="Wingdings" pitchFamily="2" charset="2"/>
            </a:endParaRPr>
          </a:p>
          <a:p>
            <a:pPr lvl="2" eaLnBrk="1" hangingPunct="1">
              <a:lnSpc>
                <a:spcPct val="90000"/>
              </a:lnSpc>
              <a:defRPr/>
            </a:pPr>
            <a:r>
              <a:rPr lang="en-US" sz="2000" b="1" dirty="0" smtClean="0">
                <a:solidFill>
                  <a:schemeClr val="bg1"/>
                </a:solidFill>
                <a:sym typeface="Wingdings" pitchFamily="2" charset="2"/>
              </a:rPr>
              <a:t> </a:t>
            </a:r>
            <a:r>
              <a:rPr lang="en-US" sz="2000" b="1" dirty="0" smtClean="0">
                <a:solidFill>
                  <a:schemeClr val="bg1"/>
                </a:solidFill>
              </a:rPr>
              <a:t>newspaper/ magazine/ journal/ encyclopedia/ anthology name…</a:t>
            </a:r>
          </a:p>
          <a:p>
            <a:pPr lvl="2" eaLnBrk="1" hangingPunct="1">
              <a:lnSpc>
                <a:spcPct val="90000"/>
              </a:lnSpc>
              <a:defRPr/>
            </a:pPr>
            <a:r>
              <a:rPr lang="en-US" sz="2000" b="1" dirty="0" smtClean="0">
                <a:solidFill>
                  <a:schemeClr val="bg1"/>
                </a:solidFill>
              </a:rPr>
              <a:t>Volume numbers</a:t>
            </a:r>
          </a:p>
          <a:p>
            <a:pPr lvl="2" eaLnBrk="1" hangingPunct="1">
              <a:lnSpc>
                <a:spcPct val="90000"/>
              </a:lnSpc>
              <a:defRPr/>
            </a:pPr>
            <a:r>
              <a:rPr lang="en-US" sz="2000" b="1" dirty="0" smtClean="0">
                <a:solidFill>
                  <a:schemeClr val="bg1"/>
                </a:solidFill>
              </a:rPr>
              <a:t>city of publication, publisher</a:t>
            </a:r>
          </a:p>
          <a:p>
            <a:pPr lvl="2" eaLnBrk="1" hangingPunct="1">
              <a:lnSpc>
                <a:spcPct val="90000"/>
              </a:lnSpc>
              <a:defRPr/>
            </a:pPr>
            <a:r>
              <a:rPr lang="en-US" sz="2000" b="1" dirty="0" smtClean="0">
                <a:solidFill>
                  <a:schemeClr val="bg1"/>
                </a:solidFill>
              </a:rPr>
              <a:t>organization connected to the source</a:t>
            </a:r>
          </a:p>
          <a:p>
            <a:pPr lvl="2" eaLnBrk="1" hangingPunct="1">
              <a:lnSpc>
                <a:spcPct val="90000"/>
              </a:lnSpc>
              <a:defRPr/>
            </a:pPr>
            <a:r>
              <a:rPr lang="en-US" sz="2000" b="1" dirty="0" smtClean="0">
                <a:solidFill>
                  <a:schemeClr val="bg1"/>
                </a:solidFill>
              </a:rPr>
              <a:t>date of publication, date viewed by student, page numbers, website address</a:t>
            </a:r>
            <a:endParaRPr lang="en-US" sz="2800" b="1" dirty="0" smtClean="0">
              <a:solidFill>
                <a:schemeClr val="bg1"/>
              </a:solidFill>
            </a:endParaRPr>
          </a:p>
        </p:txBody>
      </p:sp>
      <p:sp>
        <p:nvSpPr>
          <p:cNvPr id="4" name="Rectangle 2"/>
          <p:cNvSpPr>
            <a:spLocks noGrp="1" noChangeArrowheads="1"/>
          </p:cNvSpPr>
          <p:nvPr>
            <p:ph type="title"/>
          </p:nvPr>
        </p:nvSpPr>
        <p:spPr>
          <a:xfrm>
            <a:off x="228600" y="228600"/>
            <a:ext cx="8610600" cy="1524000"/>
          </a:xfrm>
          <a:solidFill>
            <a:schemeClr val="tx1"/>
          </a:solidFill>
        </p:spPr>
        <p:txBody>
          <a:bodyPr>
            <a:normAutofit/>
          </a:bodyPr>
          <a:lstStyle/>
          <a:p>
            <a:pPr eaLnBrk="1" hangingPunct="1">
              <a:defRPr/>
            </a:pPr>
            <a:r>
              <a:rPr lang="en-US" sz="4000" dirty="0" smtClean="0">
                <a:solidFill>
                  <a:schemeClr val="bg1"/>
                </a:solidFill>
                <a:effectLst>
                  <a:outerShdw blurRad="38100" dist="38100" dir="2700000" algn="tl">
                    <a:srgbClr val="808080"/>
                  </a:outerShdw>
                </a:effectLst>
                <a:latin typeface="Arial Black" pitchFamily="34" charset="0"/>
              </a:rPr>
              <a:t>Jot it down!</a:t>
            </a:r>
            <a:endParaRPr lang="en-US" sz="4000" b="1" u="sng" dirty="0" smtClean="0"/>
          </a:p>
        </p:txBody>
      </p:sp>
      <p:pic>
        <p:nvPicPr>
          <p:cNvPr id="18436" name="Picture 5" descr="C:\Documents and Settings\lapadmin\Local Settings\Temporary Internet Files\Content.IE5\W7KF9VZL\MPj04384980000[1].jpg"/>
          <p:cNvPicPr>
            <a:picLocks noChangeAspect="1" noChangeArrowheads="1"/>
          </p:cNvPicPr>
          <p:nvPr/>
        </p:nvPicPr>
        <p:blipFill>
          <a:blip r:embed="rId2"/>
          <a:srcRect/>
          <a:stretch>
            <a:fillRect/>
          </a:stretch>
        </p:blipFill>
        <p:spPr bwMode="auto">
          <a:xfrm>
            <a:off x="228600" y="228600"/>
            <a:ext cx="2057400" cy="1544638"/>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990600"/>
            <a:ext cx="3657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2" name="Rectangle 2"/>
          <p:cNvSpPr>
            <a:spLocks noGrp="1" noChangeArrowheads="1"/>
          </p:cNvSpPr>
          <p:nvPr>
            <p:ph type="title"/>
          </p:nvPr>
        </p:nvSpPr>
        <p:spPr>
          <a:xfrm>
            <a:off x="457200" y="0"/>
            <a:ext cx="8229600" cy="762000"/>
          </a:xfrm>
          <a:solidFill>
            <a:schemeClr val="tx1"/>
          </a:solidFill>
        </p:spPr>
        <p:txBody>
          <a:bodyPr/>
          <a:lstStyle/>
          <a:p>
            <a:pPr eaLnBrk="1" hangingPunct="1">
              <a:defRPr/>
            </a:pPr>
            <a:r>
              <a:rPr lang="en-US" sz="4000" dirty="0" smtClean="0">
                <a:solidFill>
                  <a:schemeClr val="bg1"/>
                </a:solidFill>
                <a:effectLst>
                  <a:outerShdw blurRad="38100" dist="38100" dir="2700000" algn="tl">
                    <a:srgbClr val="808080"/>
                  </a:outerShdw>
                </a:effectLst>
                <a:latin typeface="Arial Black" pitchFamily="34" charset="0"/>
              </a:rPr>
              <a:t>Jot it down!</a:t>
            </a:r>
            <a:endParaRPr lang="en-US" sz="4000" u="sng" dirty="0" smtClean="0"/>
          </a:p>
        </p:txBody>
      </p:sp>
      <p:sp>
        <p:nvSpPr>
          <p:cNvPr id="10243" name="Rectangle 3"/>
          <p:cNvSpPr>
            <a:spLocks noGrp="1" noChangeArrowheads="1"/>
          </p:cNvSpPr>
          <p:nvPr>
            <p:ph type="body" idx="1"/>
          </p:nvPr>
        </p:nvSpPr>
        <p:spPr>
          <a:xfrm>
            <a:off x="609600" y="914400"/>
            <a:ext cx="7391400" cy="5638800"/>
          </a:xfrm>
          <a:ln w="15875"/>
        </p:spPr>
        <p:txBody>
          <a:bodyPr>
            <a:normAutofit fontScale="92500" lnSpcReduction="10000"/>
          </a:bodyPr>
          <a:lstStyle/>
          <a:p>
            <a:pPr algn="ctr" eaLnBrk="1" hangingPunct="1">
              <a:lnSpc>
                <a:spcPct val="90000"/>
              </a:lnSpc>
              <a:buFontTx/>
              <a:buNone/>
              <a:defRPr/>
            </a:pPr>
            <a:r>
              <a:rPr lang="en-US" sz="2800" b="1" dirty="0" smtClean="0">
                <a:solidFill>
                  <a:schemeClr val="tx1"/>
                </a:solidFill>
                <a:latin typeface="Tahoma" pitchFamily="34" charset="0"/>
                <a:cs typeface="Tahoma" pitchFamily="34" charset="0"/>
              </a:rPr>
              <a:t>Example source on </a:t>
            </a:r>
          </a:p>
          <a:p>
            <a:pPr algn="ctr" eaLnBrk="1" hangingPunct="1">
              <a:lnSpc>
                <a:spcPct val="90000"/>
              </a:lnSpc>
              <a:buFontTx/>
              <a:buNone/>
              <a:defRPr/>
            </a:pPr>
            <a:r>
              <a:rPr lang="en-US" sz="2800" b="1" dirty="0" smtClean="0">
                <a:solidFill>
                  <a:schemeClr val="tx1"/>
                </a:solidFill>
                <a:latin typeface="Tahoma" pitchFamily="34" charset="0"/>
                <a:cs typeface="Tahoma" pitchFamily="34" charset="0"/>
              </a:rPr>
              <a:t>“38 Who saw Murder” </a:t>
            </a:r>
          </a:p>
          <a:p>
            <a:pPr eaLnBrk="1" hangingPunct="1">
              <a:lnSpc>
                <a:spcPct val="90000"/>
              </a:lnSpc>
              <a:buFontTx/>
              <a:buNone/>
              <a:defRPr/>
            </a:pPr>
            <a:endParaRPr lang="en-US" sz="600" b="1" dirty="0" smtClean="0">
              <a:solidFill>
                <a:schemeClr val="bg1"/>
              </a:solidFill>
            </a:endParaRPr>
          </a:p>
          <a:p>
            <a:pPr eaLnBrk="1" hangingPunct="1">
              <a:lnSpc>
                <a:spcPct val="90000"/>
              </a:lnSpc>
              <a:defRPr/>
            </a:pPr>
            <a:r>
              <a:rPr lang="en-US" b="1" u="sng" dirty="0" smtClean="0">
                <a:solidFill>
                  <a:srgbClr val="FFFF00"/>
                </a:solidFill>
                <a:effectLst>
                  <a:outerShdw blurRad="38100" dist="38100" dir="2700000" algn="tl">
                    <a:srgbClr val="000000"/>
                  </a:outerShdw>
                </a:effectLst>
              </a:rPr>
              <a:t>Author’s name, title, and credentials</a:t>
            </a:r>
          </a:p>
          <a:p>
            <a:pPr lvl="1" eaLnBrk="1" hangingPunct="1">
              <a:lnSpc>
                <a:spcPct val="90000"/>
              </a:lnSpc>
              <a:defRPr/>
            </a:pPr>
            <a:r>
              <a:rPr lang="en-US" dirty="0" smtClean="0">
                <a:solidFill>
                  <a:schemeClr val="bg1"/>
                </a:solidFill>
                <a:latin typeface="Times New Roman" pitchFamily="18" charset="0"/>
                <a:cs typeface="Times New Roman" pitchFamily="18" charset="0"/>
              </a:rPr>
              <a:t>Jim </a:t>
            </a:r>
            <a:r>
              <a:rPr lang="en-US" dirty="0" err="1" smtClean="0">
                <a:solidFill>
                  <a:schemeClr val="bg1"/>
                </a:solidFill>
                <a:latin typeface="Times New Roman" pitchFamily="18" charset="0"/>
                <a:cs typeface="Times New Roman" pitchFamily="18" charset="0"/>
              </a:rPr>
              <a:t>Rasenberger</a:t>
            </a:r>
            <a:endParaRPr lang="en-US" dirty="0" smtClean="0">
              <a:solidFill>
                <a:schemeClr val="bg1"/>
              </a:solidFill>
              <a:latin typeface="Times New Roman" pitchFamily="18" charset="0"/>
              <a:cs typeface="Times New Roman" pitchFamily="18" charset="0"/>
            </a:endParaRPr>
          </a:p>
          <a:p>
            <a:pPr lvl="1" eaLnBrk="1" hangingPunct="1">
              <a:lnSpc>
                <a:spcPct val="90000"/>
              </a:lnSpc>
              <a:defRPr/>
            </a:pPr>
            <a:r>
              <a:rPr lang="en-US" dirty="0" smtClean="0">
                <a:solidFill>
                  <a:schemeClr val="bg1"/>
                </a:solidFill>
                <a:latin typeface="Times New Roman" pitchFamily="18" charset="0"/>
                <a:cs typeface="Times New Roman" pitchFamily="18" charset="0"/>
              </a:rPr>
              <a:t> author &amp; journalist for </a:t>
            </a:r>
            <a:r>
              <a:rPr lang="en-US" u="sng" dirty="0" smtClean="0">
                <a:solidFill>
                  <a:schemeClr val="bg1"/>
                </a:solidFill>
                <a:latin typeface="Times New Roman" pitchFamily="18" charset="0"/>
                <a:cs typeface="Times New Roman" pitchFamily="18" charset="0"/>
              </a:rPr>
              <a:t>The New York Times</a:t>
            </a:r>
          </a:p>
          <a:p>
            <a:pPr lvl="1" eaLnBrk="1" hangingPunct="1">
              <a:lnSpc>
                <a:spcPct val="90000"/>
              </a:lnSpc>
              <a:buFontTx/>
              <a:buNone/>
              <a:defRPr/>
            </a:pPr>
            <a:endParaRPr lang="en-US" sz="1450" b="1" u="sng" dirty="0" smtClean="0">
              <a:solidFill>
                <a:schemeClr val="bg1"/>
              </a:solidFill>
            </a:endParaRPr>
          </a:p>
          <a:p>
            <a:pPr eaLnBrk="1" hangingPunct="1">
              <a:lnSpc>
                <a:spcPct val="90000"/>
              </a:lnSpc>
              <a:defRPr/>
            </a:pPr>
            <a:r>
              <a:rPr lang="en-US" b="1" u="sng" dirty="0" smtClean="0">
                <a:solidFill>
                  <a:srgbClr val="00B0F0"/>
                </a:solidFill>
                <a:effectLst>
                  <a:outerShdw blurRad="38100" dist="38100" dir="2700000" algn="tl">
                    <a:srgbClr val="000000"/>
                  </a:outerShdw>
                </a:effectLst>
              </a:rPr>
              <a:t>Title of the article: </a:t>
            </a:r>
          </a:p>
          <a:p>
            <a:pPr lvl="1" eaLnBrk="1" hangingPunct="1">
              <a:lnSpc>
                <a:spcPct val="90000"/>
              </a:lnSpc>
              <a:defRPr/>
            </a:pPr>
            <a:r>
              <a:rPr lang="en-US" dirty="0" smtClean="0">
                <a:solidFill>
                  <a:schemeClr val="bg1"/>
                </a:solidFill>
                <a:latin typeface="Times New Roman" pitchFamily="18" charset="0"/>
                <a:cs typeface="Times New Roman" pitchFamily="18" charset="0"/>
              </a:rPr>
              <a:t>“Nightmare on Austin Street.”</a:t>
            </a:r>
          </a:p>
          <a:p>
            <a:pPr lvl="1" eaLnBrk="1" hangingPunct="1">
              <a:lnSpc>
                <a:spcPct val="90000"/>
              </a:lnSpc>
              <a:buFontTx/>
              <a:buNone/>
              <a:defRPr/>
            </a:pPr>
            <a:endParaRPr lang="en-US" sz="1300" b="1" u="sng" dirty="0" smtClean="0">
              <a:solidFill>
                <a:schemeClr val="bg1"/>
              </a:solidFill>
              <a:effectLst>
                <a:outerShdw blurRad="38100" dist="38100" dir="2700000" algn="tl">
                  <a:srgbClr val="000000"/>
                </a:outerShdw>
              </a:effectLst>
            </a:endParaRPr>
          </a:p>
          <a:p>
            <a:pPr eaLnBrk="1" hangingPunct="1">
              <a:lnSpc>
                <a:spcPct val="90000"/>
              </a:lnSpc>
              <a:defRPr/>
            </a:pPr>
            <a:r>
              <a:rPr lang="en-US" b="1" u="sng" dirty="0" smtClean="0">
                <a:solidFill>
                  <a:srgbClr val="92D050"/>
                </a:solidFill>
                <a:effectLst>
                  <a:outerShdw blurRad="38100" dist="38100" dir="2700000" algn="tl">
                    <a:srgbClr val="000000"/>
                  </a:outerShdw>
                </a:effectLst>
              </a:rPr>
              <a:t>Publication information </a:t>
            </a:r>
          </a:p>
          <a:p>
            <a:pPr lvl="1" eaLnBrk="1" hangingPunct="1">
              <a:lnSpc>
                <a:spcPct val="90000"/>
              </a:lnSpc>
              <a:defRPr/>
            </a:pPr>
            <a:r>
              <a:rPr lang="en-US" u="sng" dirty="0" smtClean="0">
                <a:solidFill>
                  <a:schemeClr val="bg1"/>
                </a:solidFill>
                <a:latin typeface="Times New Roman" pitchFamily="18" charset="0"/>
                <a:cs typeface="Times New Roman" pitchFamily="18" charset="0"/>
              </a:rPr>
              <a:t>American  Heritage</a:t>
            </a:r>
          </a:p>
          <a:p>
            <a:pPr lvl="1" eaLnBrk="1" hangingPunct="1">
              <a:lnSpc>
                <a:spcPct val="90000"/>
              </a:lnSpc>
              <a:defRPr/>
            </a:pPr>
            <a:r>
              <a:rPr lang="en-US" dirty="0" smtClean="0">
                <a:solidFill>
                  <a:schemeClr val="bg1"/>
                </a:solidFill>
                <a:latin typeface="Times New Roman" pitchFamily="18" charset="0"/>
                <a:cs typeface="Times New Roman" pitchFamily="18" charset="0"/>
              </a:rPr>
              <a:t>57.5 (2006): 65-66</a:t>
            </a:r>
          </a:p>
          <a:p>
            <a:pPr lvl="1" eaLnBrk="1" hangingPunct="1">
              <a:lnSpc>
                <a:spcPct val="90000"/>
              </a:lnSpc>
              <a:defRPr/>
            </a:pPr>
            <a:r>
              <a:rPr lang="en-US" dirty="0" smtClean="0">
                <a:solidFill>
                  <a:schemeClr val="bg1"/>
                </a:solidFill>
                <a:latin typeface="Times New Roman" pitchFamily="18" charset="0"/>
                <a:cs typeface="Times New Roman" pitchFamily="18" charset="0"/>
              </a:rPr>
              <a:t>TCC database: </a:t>
            </a:r>
            <a:r>
              <a:rPr lang="en-US" u="sng" dirty="0" smtClean="0">
                <a:solidFill>
                  <a:schemeClr val="bg1"/>
                </a:solidFill>
                <a:latin typeface="Times New Roman" pitchFamily="18" charset="0"/>
                <a:cs typeface="Times New Roman" pitchFamily="18" charset="0"/>
              </a:rPr>
              <a:t>Academic Search Complete</a:t>
            </a:r>
            <a:r>
              <a:rPr lang="en-US" dirty="0" smtClean="0">
                <a:solidFill>
                  <a:schemeClr val="bg1"/>
                </a:solidFill>
                <a:latin typeface="Times New Roman" pitchFamily="18" charset="0"/>
                <a:cs typeface="Times New Roman" pitchFamily="18" charset="0"/>
              </a:rPr>
              <a:t>. EBSCO</a:t>
            </a:r>
            <a:endParaRPr lang="en-US" sz="2000" b="1" dirty="0" smtClean="0">
              <a:solidFill>
                <a:schemeClr val="bg1"/>
              </a:solidFill>
            </a:endParaRPr>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81000" y="1676400"/>
            <a:ext cx="7315200" cy="1143000"/>
          </a:xfrm>
        </p:spPr>
        <p:txBody>
          <a:bodyPr/>
          <a:lstStyle/>
          <a:p>
            <a:r>
              <a:rPr lang="en-US" b="1" dirty="0" smtClean="0"/>
              <a:t>Here is the source in </a:t>
            </a:r>
            <a:r>
              <a:rPr lang="en-US" b="1" u="sng" dirty="0" smtClean="0"/>
              <a:t>MLA format</a:t>
            </a:r>
            <a:r>
              <a:rPr lang="en-US" b="1" dirty="0" smtClean="0"/>
              <a:t>: </a:t>
            </a:r>
          </a:p>
        </p:txBody>
      </p:sp>
      <p:sp>
        <p:nvSpPr>
          <p:cNvPr id="21507" name="Text Box 4"/>
          <p:cNvSpPr txBox="1">
            <a:spLocks noChangeArrowheads="1"/>
          </p:cNvSpPr>
          <p:nvPr/>
        </p:nvSpPr>
        <p:spPr bwMode="auto">
          <a:xfrm>
            <a:off x="533400" y="2667000"/>
            <a:ext cx="8001000" cy="3324225"/>
          </a:xfrm>
          <a:prstGeom prst="rect">
            <a:avLst/>
          </a:prstGeom>
          <a:solidFill>
            <a:schemeClr val="bg1"/>
          </a:solidFill>
          <a:ln w="57150">
            <a:solidFill>
              <a:schemeClr val="tx1"/>
            </a:solidFill>
            <a:miter lim="800000"/>
            <a:headEnd/>
            <a:tailEnd/>
          </a:ln>
        </p:spPr>
        <p:txBody>
          <a:bodyPr>
            <a:spAutoFit/>
          </a:bodyPr>
          <a:lstStyle/>
          <a:p>
            <a:pPr>
              <a:lnSpc>
                <a:spcPct val="150000"/>
              </a:lnSpc>
            </a:pPr>
            <a:r>
              <a:rPr lang="en-US" sz="2800">
                <a:latin typeface="Times New Roman" pitchFamily="18" charset="0"/>
                <a:cs typeface="Times New Roman" pitchFamily="18" charset="0"/>
              </a:rPr>
              <a:t>Rasenberger, Jim. “Nightmare on Austin Street.” 	</a:t>
            </a:r>
            <a:r>
              <a:rPr lang="en-US" sz="2800" u="sng">
                <a:latin typeface="Times New Roman" pitchFamily="18" charset="0"/>
                <a:cs typeface="Times New Roman" pitchFamily="18" charset="0"/>
              </a:rPr>
              <a:t>American Heritage</a:t>
            </a:r>
            <a:r>
              <a:rPr lang="en-US" sz="2800">
                <a:latin typeface="Times New Roman" pitchFamily="18" charset="0"/>
                <a:cs typeface="Times New Roman" pitchFamily="18" charset="0"/>
              </a:rPr>
              <a:t>. 57.5 (2006): 65-66. 	</a:t>
            </a:r>
            <a:r>
              <a:rPr lang="en-US" sz="2800" u="sng">
                <a:latin typeface="Times New Roman" pitchFamily="18" charset="0"/>
                <a:cs typeface="Times New Roman" pitchFamily="18" charset="0"/>
              </a:rPr>
              <a:t>Academic Search Complete.</a:t>
            </a:r>
            <a:r>
              <a:rPr lang="en-US" sz="2800">
                <a:latin typeface="Times New Roman" pitchFamily="18" charset="0"/>
                <a:cs typeface="Times New Roman" pitchFamily="18" charset="0"/>
              </a:rPr>
              <a:t> EBSCO. TCC  	Library, Portsmouth, VA. 12 Nov. 2008. </a:t>
            </a:r>
          </a:p>
          <a:p>
            <a:pPr>
              <a:lnSpc>
                <a:spcPct val="150000"/>
              </a:lnSpc>
            </a:pPr>
            <a:r>
              <a:rPr lang="en-US" sz="2800">
                <a:latin typeface="Times New Roman" pitchFamily="18" charset="0"/>
                <a:cs typeface="Times New Roman" pitchFamily="18" charset="0"/>
              </a:rPr>
              <a:t>	&lt;http://search.ebscohost.com&gt;.</a:t>
            </a:r>
            <a:endParaRPr lang="en-US" sz="2400">
              <a:latin typeface="Times New Roman" pitchFamily="18" charset="0"/>
              <a:cs typeface="Times New Roman" pitchFamily="18" charset="0"/>
            </a:endParaRPr>
          </a:p>
        </p:txBody>
      </p:sp>
      <p:sp>
        <p:nvSpPr>
          <p:cNvPr id="5" name="Rectangle 2"/>
          <p:cNvSpPr>
            <a:spLocks noGrp="1" noChangeArrowheads="1"/>
          </p:cNvSpPr>
          <p:nvPr>
            <p:ph type="title"/>
          </p:nvPr>
        </p:nvSpPr>
        <p:spPr>
          <a:xfrm>
            <a:off x="381000" y="304800"/>
            <a:ext cx="8229600" cy="1143000"/>
          </a:xfrm>
          <a:solidFill>
            <a:schemeClr val="tx1">
              <a:alpha val="71001"/>
            </a:schemeClr>
          </a:solidFill>
          <a:ln>
            <a:solidFill>
              <a:schemeClr val="bg1"/>
            </a:solidFill>
          </a:ln>
        </p:spPr>
        <p:txBody>
          <a:bodyPr/>
          <a:lstStyle/>
          <a:p>
            <a:pPr eaLnBrk="1" hangingPunct="1">
              <a:defRPr/>
            </a:pPr>
            <a:r>
              <a:rPr lang="en-US" sz="4000" b="1" smtClean="0">
                <a:solidFill>
                  <a:schemeClr val="bg1"/>
                </a:solidFill>
                <a:effectLst>
                  <a:outerShdw blurRad="38100" dist="38100" dir="2700000" algn="tl">
                    <a:srgbClr val="000000"/>
                  </a:outerShdw>
                </a:effectLst>
                <a:latin typeface="Times New Roman" pitchFamily="18" charset="0"/>
              </a:rPr>
              <a:t>Plug information in to MLA format</a:t>
            </a:r>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ctrTitle"/>
          </p:nvPr>
        </p:nvSpPr>
        <p:spPr>
          <a:xfrm>
            <a:off x="1447800" y="762000"/>
            <a:ext cx="6629400" cy="2838450"/>
          </a:xfrm>
        </p:spPr>
        <p:txBody>
          <a:bodyPr/>
          <a:lstStyle/>
          <a:p>
            <a:pPr algn="ctr"/>
            <a:r>
              <a:rPr lang="en-US" sz="8000" b="1" dirty="0" smtClean="0"/>
              <a:t>The Summary</a:t>
            </a:r>
          </a:p>
        </p:txBody>
      </p:sp>
      <p:sp>
        <p:nvSpPr>
          <p:cNvPr id="23555" name="Rectangle 3"/>
          <p:cNvSpPr>
            <a:spLocks noGrp="1" noChangeArrowheads="1"/>
          </p:cNvSpPr>
          <p:nvPr>
            <p:ph type="subTitle" idx="1"/>
          </p:nvPr>
        </p:nvSpPr>
        <p:spPr>
          <a:xfrm>
            <a:off x="838200" y="3429000"/>
            <a:ext cx="7848600" cy="1524000"/>
          </a:xfrm>
          <a:solidFill>
            <a:schemeClr val="bg1">
              <a:alpha val="56862"/>
            </a:schemeClr>
          </a:solidFill>
          <a:ln>
            <a:solidFill>
              <a:schemeClr val="tx1"/>
            </a:solidFill>
          </a:ln>
        </p:spPr>
        <p:txBody>
          <a:bodyPr/>
          <a:lstStyle/>
          <a:p>
            <a:pPr eaLnBrk="1" hangingPunct="1"/>
            <a:r>
              <a:rPr lang="en-US" sz="4000" b="0" smtClean="0">
                <a:solidFill>
                  <a:srgbClr val="C00000"/>
                </a:solidFill>
                <a:latin typeface="Times New Roman" pitchFamily="18" charset="0"/>
              </a:rPr>
              <a:t>Write </a:t>
            </a:r>
            <a:r>
              <a:rPr lang="en-US" sz="4000" u="sng" smtClean="0">
                <a:solidFill>
                  <a:srgbClr val="C00000"/>
                </a:solidFill>
                <a:latin typeface="Times New Roman" pitchFamily="18" charset="0"/>
              </a:rPr>
              <a:t>4–6 complete sentences</a:t>
            </a:r>
            <a:r>
              <a:rPr lang="en-US" sz="4000" smtClean="0">
                <a:solidFill>
                  <a:srgbClr val="C00000"/>
                </a:solidFill>
                <a:latin typeface="Times New Roman" pitchFamily="18" charset="0"/>
              </a:rPr>
              <a:t> </a:t>
            </a:r>
            <a:r>
              <a:rPr lang="en-US" sz="4000" b="0" smtClean="0">
                <a:solidFill>
                  <a:srgbClr val="C00000"/>
                </a:solidFill>
                <a:latin typeface="Times New Roman" pitchFamily="18" charset="0"/>
              </a:rPr>
              <a:t>that  accomplish all/most of the following:</a:t>
            </a:r>
          </a:p>
        </p:txBody>
      </p:sp>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4800" dirty="0" smtClean="0">
                <a:latin typeface="Tahoma" pitchFamily="34" charset="0"/>
                <a:cs typeface="Tahoma" pitchFamily="34" charset="0"/>
              </a:rPr>
              <a:t>The Summary</a:t>
            </a:r>
          </a:p>
        </p:txBody>
      </p:sp>
      <p:sp>
        <p:nvSpPr>
          <p:cNvPr id="3" name="Content Placeholder 2"/>
          <p:cNvSpPr>
            <a:spLocks noGrp="1"/>
          </p:cNvSpPr>
          <p:nvPr>
            <p:ph idx="1"/>
          </p:nvPr>
        </p:nvSpPr>
        <p:spPr>
          <a:xfrm>
            <a:off x="2133600" y="1600200"/>
            <a:ext cx="6781800" cy="4648200"/>
          </a:xfrm>
        </p:spPr>
        <p:txBody>
          <a:bodyPr>
            <a:normAutofit fontScale="77500" lnSpcReduction="20000"/>
          </a:bodyPr>
          <a:lstStyle/>
          <a:p>
            <a:pPr marL="285750" lvl="1" eaLnBrk="1" hangingPunct="1">
              <a:spcBef>
                <a:spcPts val="0"/>
              </a:spcBef>
              <a:spcAft>
                <a:spcPts val="5400"/>
              </a:spcAft>
              <a:buFont typeface="Arial" pitchFamily="34" charset="0"/>
              <a:buChar char="•"/>
              <a:defRPr/>
            </a:pPr>
            <a:r>
              <a:rPr lang="en-US" sz="3600" dirty="0" smtClean="0"/>
              <a:t>Provide the </a:t>
            </a:r>
            <a:r>
              <a:rPr lang="en-US" sz="3600" b="1" u="sng" dirty="0" smtClean="0">
                <a:effectLst>
                  <a:outerShdw blurRad="38100" dist="38100" dir="2700000" algn="tl">
                    <a:srgbClr val="C0C0C0"/>
                  </a:outerShdw>
                </a:effectLst>
              </a:rPr>
              <a:t>background and credibility</a:t>
            </a:r>
            <a:r>
              <a:rPr lang="en-US" sz="3600" dirty="0" smtClean="0"/>
              <a:t> of the </a:t>
            </a:r>
            <a:r>
              <a:rPr lang="en-US" sz="3600" b="1" u="sng" dirty="0" smtClean="0">
                <a:effectLst>
                  <a:outerShdw blurRad="38100" dist="38100" dir="2700000" algn="tl">
                    <a:srgbClr val="C0C0C0"/>
                  </a:outerShdw>
                </a:effectLst>
              </a:rPr>
              <a:t>author</a:t>
            </a:r>
          </a:p>
          <a:p>
            <a:pPr marL="285750" lvl="1" eaLnBrk="1" hangingPunct="1">
              <a:spcBef>
                <a:spcPts val="0"/>
              </a:spcBef>
              <a:spcAft>
                <a:spcPts val="5400"/>
              </a:spcAft>
              <a:buFont typeface="Arial" pitchFamily="34" charset="0"/>
              <a:buChar char="•"/>
              <a:defRPr/>
            </a:pPr>
            <a:r>
              <a:rPr lang="en-US" sz="3600" dirty="0" smtClean="0">
                <a:solidFill>
                  <a:srgbClr val="C00000"/>
                </a:solidFill>
              </a:rPr>
              <a:t>State the </a:t>
            </a:r>
            <a:r>
              <a:rPr lang="en-US" sz="3600" b="1" u="sng" dirty="0" smtClean="0">
                <a:solidFill>
                  <a:srgbClr val="C00000"/>
                </a:solidFill>
                <a:effectLst>
                  <a:outerShdw blurRad="38100" dist="38100" dir="2700000" algn="tl">
                    <a:srgbClr val="C0C0C0"/>
                  </a:outerShdw>
                </a:effectLst>
              </a:rPr>
              <a:t>main focus or purpose</a:t>
            </a:r>
            <a:r>
              <a:rPr lang="en-US" sz="3600" dirty="0" smtClean="0">
                <a:solidFill>
                  <a:srgbClr val="C00000"/>
                </a:solidFill>
              </a:rPr>
              <a:t> of the work. </a:t>
            </a:r>
          </a:p>
          <a:p>
            <a:pPr marL="285750" lvl="1" eaLnBrk="1" hangingPunct="1">
              <a:spcBef>
                <a:spcPts val="0"/>
              </a:spcBef>
              <a:spcAft>
                <a:spcPts val="5400"/>
              </a:spcAft>
              <a:buFont typeface="Arial" pitchFamily="34" charset="0"/>
              <a:buChar char="•"/>
              <a:defRPr/>
            </a:pPr>
            <a:r>
              <a:rPr lang="en-US" sz="3600" dirty="0" smtClean="0"/>
              <a:t>Briefly describe the </a:t>
            </a:r>
            <a:r>
              <a:rPr lang="en-US" sz="3600" b="1" u="sng" dirty="0" smtClean="0">
                <a:effectLst>
                  <a:outerShdw blurRad="38100" dist="38100" dir="2700000" algn="tl">
                    <a:srgbClr val="C0C0C0"/>
                  </a:outerShdw>
                </a:effectLst>
              </a:rPr>
              <a:t>contents</a:t>
            </a:r>
            <a:r>
              <a:rPr lang="en-US" sz="3600" dirty="0" smtClean="0"/>
              <a:t>.</a:t>
            </a:r>
          </a:p>
          <a:p>
            <a:pPr marL="285750" lvl="1" eaLnBrk="1" hangingPunct="1">
              <a:spcBef>
                <a:spcPts val="0"/>
              </a:spcBef>
              <a:spcAft>
                <a:spcPts val="5400"/>
              </a:spcAft>
              <a:buFont typeface="Arial" pitchFamily="34" charset="0"/>
              <a:buChar char="•"/>
              <a:defRPr/>
            </a:pPr>
            <a:r>
              <a:rPr lang="en-US" sz="3600" dirty="0">
                <a:latin typeface="Tahoma" pitchFamily="34" charset="0"/>
                <a:cs typeface="Tahoma" pitchFamily="34" charset="0"/>
              </a:rPr>
              <a:t>Indicate the </a:t>
            </a:r>
            <a:r>
              <a:rPr lang="en-US" sz="3600" b="1" u="sng" dirty="0">
                <a:effectLst>
                  <a:outerShdw blurRad="38100" dist="38100" dir="2700000" algn="tl">
                    <a:srgbClr val="C0C0C0"/>
                  </a:outerShdw>
                </a:effectLst>
                <a:latin typeface="Tahoma" pitchFamily="34" charset="0"/>
                <a:cs typeface="Tahoma" pitchFamily="34" charset="0"/>
              </a:rPr>
              <a:t>possible audience</a:t>
            </a:r>
            <a:r>
              <a:rPr lang="en-US" sz="3600" b="1" dirty="0">
                <a:latin typeface="Tahoma" pitchFamily="34" charset="0"/>
                <a:cs typeface="Tahoma" pitchFamily="34" charset="0"/>
              </a:rPr>
              <a:t> </a:t>
            </a:r>
            <a:r>
              <a:rPr lang="en-US" sz="3600" dirty="0">
                <a:latin typeface="Tahoma" pitchFamily="34" charset="0"/>
                <a:cs typeface="Tahoma" pitchFamily="34" charset="0"/>
              </a:rPr>
              <a:t>for the work. </a:t>
            </a:r>
            <a:r>
              <a:rPr lang="en-US" sz="3600" dirty="0" smtClean="0"/>
              <a:t> </a:t>
            </a:r>
          </a:p>
        </p:txBody>
      </p:sp>
      <p:pic>
        <p:nvPicPr>
          <p:cNvPr id="24580" name="Picture 8" descr="C:\Documents and Settings\lapadmin\Local Settings\Temporary Internet Files\Content.IE5\Q1ALXD6L\MPj04340530000[1].jpg"/>
          <p:cNvPicPr>
            <a:picLocks noChangeAspect="1" noChangeArrowheads="1"/>
          </p:cNvPicPr>
          <p:nvPr/>
        </p:nvPicPr>
        <p:blipFill>
          <a:blip r:embed="rId2"/>
          <a:srcRect l="32288" t="56667" r="11353"/>
          <a:stretch>
            <a:fillRect/>
          </a:stretch>
        </p:blipFill>
        <p:spPr bwMode="auto">
          <a:xfrm>
            <a:off x="533400" y="1447800"/>
            <a:ext cx="990600" cy="1103500"/>
          </a:xfrm>
          <a:prstGeom prst="rect">
            <a:avLst/>
          </a:prstGeom>
          <a:noFill/>
          <a:ln w="9525">
            <a:solidFill>
              <a:schemeClr val="tx1"/>
            </a:solidFill>
            <a:miter lim="800000"/>
            <a:headEnd/>
            <a:tailEnd/>
          </a:ln>
        </p:spPr>
      </p:pic>
      <p:pic>
        <p:nvPicPr>
          <p:cNvPr id="24581" name="Picture 9" descr="C:\Documents and Settings\lapadmin\Local Settings\Temporary Internet Files\Content.IE5\Q1GMDFNE\MPj04387550000[1].jpg"/>
          <p:cNvPicPr>
            <a:picLocks noChangeAspect="1" noChangeArrowheads="1"/>
          </p:cNvPicPr>
          <p:nvPr/>
        </p:nvPicPr>
        <p:blipFill>
          <a:blip r:embed="rId3" cstate="print"/>
          <a:srcRect/>
          <a:stretch>
            <a:fillRect/>
          </a:stretch>
        </p:blipFill>
        <p:spPr bwMode="auto">
          <a:xfrm>
            <a:off x="533401" y="2923309"/>
            <a:ext cx="990600" cy="743780"/>
          </a:xfrm>
          <a:prstGeom prst="rect">
            <a:avLst/>
          </a:prstGeom>
          <a:noFill/>
          <a:ln w="9525">
            <a:solidFill>
              <a:schemeClr val="tx1"/>
            </a:solidFill>
            <a:miter lim="800000"/>
            <a:headEnd/>
            <a:tailEnd/>
          </a:ln>
        </p:spPr>
      </p:pic>
      <p:pic>
        <p:nvPicPr>
          <p:cNvPr id="24582" name="Picture 10" descr="C:\Documents and Settings\lapadmin\Local Settings\Temporary Internet Files\Content.IE5\055UWCXK\MPj04393390000[1].jpg"/>
          <p:cNvPicPr>
            <a:picLocks noChangeAspect="1" noChangeArrowheads="1"/>
          </p:cNvPicPr>
          <p:nvPr/>
        </p:nvPicPr>
        <p:blipFill>
          <a:blip r:embed="rId4"/>
          <a:srcRect/>
          <a:stretch>
            <a:fillRect/>
          </a:stretch>
        </p:blipFill>
        <p:spPr bwMode="auto">
          <a:xfrm>
            <a:off x="505691" y="4038600"/>
            <a:ext cx="1219200" cy="1006643"/>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91" y="5181601"/>
            <a:ext cx="136946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ctrTitle"/>
          </p:nvPr>
        </p:nvSpPr>
        <p:spPr>
          <a:xfrm>
            <a:off x="1447800" y="762000"/>
            <a:ext cx="6629400" cy="2838450"/>
          </a:xfrm>
        </p:spPr>
        <p:txBody>
          <a:bodyPr/>
          <a:lstStyle/>
          <a:p>
            <a:pPr algn="ctr"/>
            <a:r>
              <a:rPr lang="en-US" sz="8000" b="1" dirty="0" smtClean="0"/>
              <a:t>The Evaluation</a:t>
            </a:r>
          </a:p>
        </p:txBody>
      </p:sp>
      <p:sp>
        <p:nvSpPr>
          <p:cNvPr id="23555" name="Rectangle 3"/>
          <p:cNvSpPr>
            <a:spLocks noGrp="1" noChangeArrowheads="1"/>
          </p:cNvSpPr>
          <p:nvPr>
            <p:ph type="subTitle" idx="1"/>
          </p:nvPr>
        </p:nvSpPr>
        <p:spPr>
          <a:xfrm>
            <a:off x="838200" y="3429000"/>
            <a:ext cx="7848600" cy="1524000"/>
          </a:xfrm>
          <a:solidFill>
            <a:schemeClr val="bg1">
              <a:alpha val="56862"/>
            </a:schemeClr>
          </a:solidFill>
          <a:ln>
            <a:solidFill>
              <a:schemeClr val="tx1"/>
            </a:solidFill>
          </a:ln>
        </p:spPr>
        <p:txBody>
          <a:bodyPr/>
          <a:lstStyle/>
          <a:p>
            <a:pPr eaLnBrk="1" hangingPunct="1"/>
            <a:r>
              <a:rPr lang="en-US" sz="4000" b="0" dirty="0" smtClean="0">
                <a:solidFill>
                  <a:srgbClr val="C00000"/>
                </a:solidFill>
                <a:latin typeface="Times New Roman" pitchFamily="18" charset="0"/>
              </a:rPr>
              <a:t>Write </a:t>
            </a:r>
            <a:r>
              <a:rPr lang="en-US" sz="4000" u="sng" dirty="0" smtClean="0">
                <a:solidFill>
                  <a:srgbClr val="C00000"/>
                </a:solidFill>
                <a:latin typeface="Times New Roman" pitchFamily="18" charset="0"/>
              </a:rPr>
              <a:t>2-4</a:t>
            </a:r>
            <a:r>
              <a:rPr lang="en-US" sz="4000" u="sng" dirty="0" smtClean="0">
                <a:solidFill>
                  <a:srgbClr val="C00000"/>
                </a:solidFill>
                <a:latin typeface="Times New Roman" pitchFamily="18" charset="0"/>
              </a:rPr>
              <a:t> </a:t>
            </a:r>
            <a:r>
              <a:rPr lang="en-US" sz="4000" u="sng" dirty="0" smtClean="0">
                <a:solidFill>
                  <a:srgbClr val="C00000"/>
                </a:solidFill>
                <a:latin typeface="Times New Roman" pitchFamily="18" charset="0"/>
              </a:rPr>
              <a:t>complete sentences</a:t>
            </a:r>
            <a:r>
              <a:rPr lang="en-US" sz="4000" dirty="0" smtClean="0">
                <a:solidFill>
                  <a:srgbClr val="C00000"/>
                </a:solidFill>
                <a:latin typeface="Times New Roman" pitchFamily="18" charset="0"/>
              </a:rPr>
              <a:t> </a:t>
            </a:r>
            <a:r>
              <a:rPr lang="en-US" sz="4000" b="0" dirty="0" smtClean="0">
                <a:solidFill>
                  <a:srgbClr val="C00000"/>
                </a:solidFill>
                <a:latin typeface="Times New Roman" pitchFamily="18" charset="0"/>
              </a:rPr>
              <a:t>that  accomplish all/most of the following:</a:t>
            </a:r>
          </a:p>
        </p:txBody>
      </p:sp>
    </p:spTree>
    <p:extLst>
      <p:ext uri="{BB962C8B-B14F-4D97-AF65-F5344CB8AC3E}">
        <p14:creationId xmlns:p14="http://schemas.microsoft.com/office/powerpoint/2010/main" val="3477235848"/>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274638"/>
            <a:ext cx="7620000" cy="1143000"/>
          </a:xfrm>
        </p:spPr>
        <p:txBody>
          <a:bodyPr/>
          <a:lstStyle/>
          <a:p>
            <a:r>
              <a:rPr lang="en-US" sz="6000" dirty="0" smtClean="0">
                <a:latin typeface="Tahoma" pitchFamily="34" charset="0"/>
                <a:cs typeface="Tahoma" pitchFamily="34" charset="0"/>
              </a:rPr>
              <a:t>The Evaluation</a:t>
            </a:r>
            <a:endParaRPr lang="en-US" sz="6000" dirty="0" smtClean="0"/>
          </a:p>
        </p:txBody>
      </p:sp>
      <p:sp>
        <p:nvSpPr>
          <p:cNvPr id="3" name="Content Placeholder 2"/>
          <p:cNvSpPr>
            <a:spLocks noGrp="1"/>
          </p:cNvSpPr>
          <p:nvPr>
            <p:ph idx="1"/>
          </p:nvPr>
        </p:nvSpPr>
        <p:spPr>
          <a:xfrm>
            <a:off x="1828800" y="1600200"/>
            <a:ext cx="6858000" cy="4953000"/>
          </a:xfrm>
        </p:spPr>
        <p:txBody>
          <a:bodyPr>
            <a:normAutofit fontScale="70000" lnSpcReduction="20000"/>
          </a:bodyPr>
          <a:lstStyle/>
          <a:p>
            <a:pPr eaLnBrk="1" hangingPunct="1">
              <a:lnSpc>
                <a:spcPct val="110000"/>
              </a:lnSpc>
              <a:spcBef>
                <a:spcPts val="0"/>
              </a:spcBef>
              <a:spcAft>
                <a:spcPts val="2400"/>
              </a:spcAft>
              <a:buFont typeface="Arial" pitchFamily="34" charset="0"/>
              <a:buChar char="•"/>
              <a:defRPr/>
            </a:pPr>
            <a:r>
              <a:rPr lang="en-US" dirty="0" smtClean="0"/>
              <a:t>Describe any </a:t>
            </a:r>
            <a:r>
              <a:rPr lang="en-US" b="1" u="sng" dirty="0" smtClean="0">
                <a:effectLst>
                  <a:outerShdw blurRad="38100" dist="38100" dir="2700000" algn="tl">
                    <a:srgbClr val="C0C0C0"/>
                  </a:outerShdw>
                </a:effectLst>
              </a:rPr>
              <a:t>special features</a:t>
            </a:r>
            <a:r>
              <a:rPr lang="en-US" dirty="0" smtClean="0"/>
              <a:t> of the work that were unique or helpful ( Aims &amp; Research Methods). </a:t>
            </a:r>
          </a:p>
          <a:p>
            <a:pPr eaLnBrk="1" hangingPunct="1">
              <a:lnSpc>
                <a:spcPct val="110000"/>
              </a:lnSpc>
              <a:spcBef>
                <a:spcPts val="0"/>
              </a:spcBef>
              <a:spcAft>
                <a:spcPts val="2400"/>
              </a:spcAft>
              <a:buFont typeface="Arial" pitchFamily="34" charset="0"/>
              <a:buChar char="•"/>
              <a:defRPr/>
            </a:pPr>
            <a:r>
              <a:rPr lang="en-US" dirty="0">
                <a:latin typeface="Tahoma" pitchFamily="34" charset="0"/>
                <a:cs typeface="Tahoma" pitchFamily="34" charset="0"/>
              </a:rPr>
              <a:t>Point to any </a:t>
            </a:r>
            <a:r>
              <a:rPr lang="en-US" b="1" u="sng" dirty="0">
                <a:effectLst>
                  <a:outerShdw blurRad="38100" dist="38100" dir="2700000" algn="tl">
                    <a:srgbClr val="C0C0C0"/>
                  </a:outerShdw>
                </a:effectLst>
                <a:latin typeface="Tahoma" pitchFamily="34" charset="0"/>
                <a:cs typeface="Tahoma" pitchFamily="34" charset="0"/>
              </a:rPr>
              <a:t>defect</a:t>
            </a:r>
            <a:r>
              <a:rPr lang="en-US" b="1" dirty="0">
                <a:latin typeface="Tahoma" pitchFamily="34" charset="0"/>
                <a:cs typeface="Tahoma" pitchFamily="34" charset="0"/>
              </a:rPr>
              <a:t>, </a:t>
            </a:r>
            <a:r>
              <a:rPr lang="en-US" b="1" u="sng" dirty="0">
                <a:effectLst>
                  <a:outerShdw blurRad="38100" dist="38100" dir="2700000" algn="tl">
                    <a:srgbClr val="C0C0C0"/>
                  </a:outerShdw>
                </a:effectLst>
                <a:latin typeface="Tahoma" pitchFamily="34" charset="0"/>
                <a:cs typeface="Tahoma" pitchFamily="34" charset="0"/>
              </a:rPr>
              <a:t>weakness</a:t>
            </a:r>
            <a:r>
              <a:rPr lang="en-US" dirty="0">
                <a:latin typeface="Tahoma" pitchFamily="34" charset="0"/>
                <a:cs typeface="Tahoma" pitchFamily="34" charset="0"/>
              </a:rPr>
              <a:t>, or </a:t>
            </a:r>
            <a:r>
              <a:rPr lang="en-US" b="1" u="sng" dirty="0">
                <a:effectLst>
                  <a:outerShdw blurRad="38100" dist="38100" dir="2700000" algn="tl">
                    <a:srgbClr val="C0C0C0"/>
                  </a:outerShdw>
                </a:effectLst>
                <a:latin typeface="Tahoma" pitchFamily="34" charset="0"/>
                <a:cs typeface="Tahoma" pitchFamily="34" charset="0"/>
              </a:rPr>
              <a:t>suspected bias</a:t>
            </a:r>
            <a:r>
              <a:rPr lang="en-US" dirty="0">
                <a:latin typeface="Tahoma" pitchFamily="34" charset="0"/>
                <a:cs typeface="Tahoma" pitchFamily="34" charset="0"/>
              </a:rPr>
              <a:t>. </a:t>
            </a:r>
            <a:r>
              <a:rPr lang="en-US" b="1" dirty="0">
                <a:latin typeface="Tahoma" pitchFamily="34" charset="0"/>
                <a:cs typeface="Tahoma" pitchFamily="34" charset="0"/>
              </a:rPr>
              <a:t>(</a:t>
            </a:r>
            <a:r>
              <a:rPr lang="en-US" b="1" dirty="0" smtClean="0">
                <a:latin typeface="Tahoma" pitchFamily="34" charset="0"/>
                <a:cs typeface="Tahoma" pitchFamily="34" charset="0"/>
              </a:rPr>
              <a:t>fallacies or limitations)</a:t>
            </a:r>
            <a:endParaRPr lang="en-US" b="1" dirty="0">
              <a:latin typeface="Tahoma" pitchFamily="34" charset="0"/>
              <a:cs typeface="Tahoma" pitchFamily="34" charset="0"/>
            </a:endParaRPr>
          </a:p>
          <a:p>
            <a:pPr eaLnBrk="1" hangingPunct="1">
              <a:lnSpc>
                <a:spcPct val="110000"/>
              </a:lnSpc>
              <a:spcBef>
                <a:spcPts val="0"/>
              </a:spcBef>
              <a:spcAft>
                <a:spcPts val="2400"/>
              </a:spcAft>
              <a:buFont typeface="Arial" pitchFamily="34" charset="0"/>
              <a:buChar char="•"/>
              <a:defRPr/>
            </a:pPr>
            <a:r>
              <a:rPr lang="en-US" b="1" u="sng" dirty="0" smtClean="0">
                <a:solidFill>
                  <a:srgbClr val="C00000"/>
                </a:solidFill>
                <a:effectLst>
                  <a:outerShdw blurRad="38100" dist="38100" dir="2700000" algn="tl">
                    <a:srgbClr val="C0C0C0"/>
                  </a:outerShdw>
                </a:effectLst>
              </a:rPr>
              <a:t>Mention important conclusions or observations</a:t>
            </a:r>
            <a:r>
              <a:rPr lang="en-US" dirty="0" smtClean="0">
                <a:solidFill>
                  <a:srgbClr val="C00000"/>
                </a:solidFill>
              </a:rPr>
              <a:t> reached by the author</a:t>
            </a:r>
          </a:p>
          <a:p>
            <a:pPr eaLnBrk="1" hangingPunct="1">
              <a:lnSpc>
                <a:spcPct val="110000"/>
              </a:lnSpc>
              <a:spcBef>
                <a:spcPts val="0"/>
              </a:spcBef>
              <a:spcAft>
                <a:spcPts val="2400"/>
              </a:spcAft>
              <a:buFont typeface="Arial" pitchFamily="34" charset="0"/>
              <a:buChar char="•"/>
              <a:defRPr/>
            </a:pPr>
            <a:r>
              <a:rPr lang="en-US" dirty="0" smtClean="0"/>
              <a:t>Evaluate the </a:t>
            </a:r>
            <a:r>
              <a:rPr lang="en-US" b="1" u="sng" dirty="0" smtClean="0">
                <a:effectLst>
                  <a:outerShdw blurRad="38100" dist="38100" dir="2700000" algn="tl">
                    <a:srgbClr val="C0C0C0"/>
                  </a:outerShdw>
                </a:effectLst>
              </a:rPr>
              <a:t>usefulness or relevance to your research topic</a:t>
            </a:r>
            <a:r>
              <a:rPr lang="en-US" dirty="0" smtClean="0"/>
              <a:t> </a:t>
            </a:r>
            <a:r>
              <a:rPr lang="en-US" sz="2800" i="1" dirty="0" smtClean="0">
                <a:latin typeface="Times New Roman" pitchFamily="18" charset="0"/>
                <a:cs typeface="Times New Roman" pitchFamily="18" charset="0"/>
              </a:rPr>
              <a:t>(Reflection</a:t>
            </a:r>
            <a:r>
              <a:rPr lang="en-US" sz="2400" dirty="0" smtClean="0"/>
              <a:t>/Usefulness </a:t>
            </a:r>
            <a:r>
              <a:rPr lang="en-US" sz="2400" dirty="0"/>
              <a:t>to your research or topic </a:t>
            </a:r>
            <a:r>
              <a:rPr lang="en-US" sz="2800" i="1" dirty="0" smtClean="0">
                <a:latin typeface="Times New Roman" pitchFamily="18" charset="0"/>
                <a:cs typeface="Times New Roman" pitchFamily="18" charset="0"/>
              </a:rPr>
              <a:t>Will you use this source? </a:t>
            </a:r>
            <a:r>
              <a:rPr lang="en-US" sz="2800" i="1" dirty="0" smtClean="0">
                <a:latin typeface="Times New Roman" pitchFamily="18" charset="0"/>
                <a:cs typeface="Times New Roman" pitchFamily="18" charset="0"/>
              </a:rPr>
              <a:t>And/or </a:t>
            </a:r>
            <a:r>
              <a:rPr lang="en-US" sz="2800" i="1" dirty="0" smtClean="0">
                <a:latin typeface="Times New Roman" pitchFamily="18" charset="0"/>
                <a:cs typeface="Times New Roman" pitchFamily="18" charset="0"/>
              </a:rPr>
              <a:t>why it did not meet your expectations</a:t>
            </a:r>
            <a:r>
              <a:rPr lang="en-US" sz="2800" i="1" dirty="0" smtClean="0">
                <a:latin typeface="Times New Roman" pitchFamily="18" charset="0"/>
                <a:cs typeface="Times New Roman" pitchFamily="18" charset="0"/>
              </a:rPr>
              <a:t>.., How </a:t>
            </a:r>
            <a:r>
              <a:rPr lang="en-US" sz="2800" i="1" smtClean="0">
                <a:latin typeface="Times New Roman" pitchFamily="18" charset="0"/>
                <a:cs typeface="Times New Roman" pitchFamily="18" charset="0"/>
              </a:rPr>
              <a:t>will the </a:t>
            </a:r>
            <a:r>
              <a:rPr lang="en-US" sz="2800" i="1" dirty="0" smtClean="0">
                <a:latin typeface="Times New Roman" pitchFamily="18" charset="0"/>
                <a:cs typeface="Times New Roman" pitchFamily="18" charset="0"/>
              </a:rPr>
              <a:t>source support your narrowed down focus?)</a:t>
            </a:r>
            <a:endParaRPr lang="en-US" i="1" dirty="0" smtClean="0">
              <a:latin typeface="Times New Roman" pitchFamily="18" charset="0"/>
              <a:cs typeface="Times New Roman" pitchFamily="18" charset="0"/>
            </a:endParaRPr>
          </a:p>
        </p:txBody>
      </p:sp>
      <p:pic>
        <p:nvPicPr>
          <p:cNvPr id="26628" name="Picture 3" descr="C:\Documents and Settings\lapadmin\Local Settings\Temporary Internet Files\Content.IE5\9Z5C1VPL\MPj04018280000[1].jpg"/>
          <p:cNvPicPr>
            <a:picLocks noChangeAspect="1" noChangeArrowheads="1"/>
          </p:cNvPicPr>
          <p:nvPr/>
        </p:nvPicPr>
        <p:blipFill>
          <a:blip r:embed="rId2"/>
          <a:srcRect b="45117"/>
          <a:stretch>
            <a:fillRect/>
          </a:stretch>
        </p:blipFill>
        <p:spPr bwMode="auto">
          <a:xfrm>
            <a:off x="381000" y="1676401"/>
            <a:ext cx="1066800" cy="815788"/>
          </a:xfrm>
          <a:prstGeom prst="rect">
            <a:avLst/>
          </a:prstGeom>
          <a:noFill/>
          <a:ln w="9525">
            <a:solidFill>
              <a:schemeClr val="tx1"/>
            </a:solidFill>
            <a:miter lim="800000"/>
            <a:headEnd/>
            <a:tailEnd/>
          </a:ln>
        </p:spPr>
      </p:pic>
      <p:pic>
        <p:nvPicPr>
          <p:cNvPr id="26629" name="Picture 6" descr="C:\Documents and Settings\lapadmin\Local Settings\Temporary Internet Files\Content.IE5\9Z5C1VPL\MPj04389290000[1].jpg"/>
          <p:cNvPicPr>
            <a:picLocks noChangeAspect="1" noChangeArrowheads="1"/>
          </p:cNvPicPr>
          <p:nvPr/>
        </p:nvPicPr>
        <p:blipFill>
          <a:blip r:embed="rId3"/>
          <a:srcRect r="20099"/>
          <a:stretch>
            <a:fillRect/>
          </a:stretch>
        </p:blipFill>
        <p:spPr bwMode="auto">
          <a:xfrm>
            <a:off x="392545" y="3703941"/>
            <a:ext cx="1066800" cy="891469"/>
          </a:xfrm>
          <a:prstGeom prst="rect">
            <a:avLst/>
          </a:prstGeom>
          <a:noFill/>
          <a:ln w="9525">
            <a:solidFill>
              <a:schemeClr val="tx1"/>
            </a:solidFill>
            <a:miter lim="800000"/>
            <a:headEnd/>
            <a:tailEnd/>
          </a:ln>
        </p:spPr>
      </p:pic>
      <p:pic>
        <p:nvPicPr>
          <p:cNvPr id="26630" name="Picture 9" descr="C:\Documents and Settings\lapadmin\Local Settings\Temporary Internet Files\Content.IE5\DAO2Z3N9\MPj03211970000[1].jpg"/>
          <p:cNvPicPr>
            <a:picLocks noChangeAspect="1" noChangeArrowheads="1"/>
          </p:cNvPicPr>
          <p:nvPr/>
        </p:nvPicPr>
        <p:blipFill>
          <a:blip r:embed="rId4"/>
          <a:srcRect/>
          <a:stretch>
            <a:fillRect/>
          </a:stretch>
        </p:blipFill>
        <p:spPr bwMode="auto">
          <a:xfrm>
            <a:off x="392545" y="4876800"/>
            <a:ext cx="1228725" cy="160020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291" y="2733964"/>
            <a:ext cx="1288063" cy="84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19200" y="274638"/>
            <a:ext cx="7467600" cy="868362"/>
          </a:xfrm>
        </p:spPr>
        <p:txBody>
          <a:bodyPr/>
          <a:lstStyle/>
          <a:p>
            <a:r>
              <a:rPr lang="en-US" dirty="0" smtClean="0">
                <a:latin typeface="Tahoma" pitchFamily="34" charset="0"/>
                <a:cs typeface="Tahoma" pitchFamily="34" charset="0"/>
              </a:rPr>
              <a:t>The Annotation</a:t>
            </a:r>
            <a:endParaRPr lang="en-US" dirty="0" smtClean="0"/>
          </a:p>
        </p:txBody>
      </p:sp>
      <p:sp>
        <p:nvSpPr>
          <p:cNvPr id="3" name="Content Placeholder 2"/>
          <p:cNvSpPr>
            <a:spLocks noGrp="1"/>
          </p:cNvSpPr>
          <p:nvPr>
            <p:ph idx="1"/>
          </p:nvPr>
        </p:nvSpPr>
        <p:spPr>
          <a:xfrm>
            <a:off x="457200" y="1219200"/>
            <a:ext cx="8382000" cy="5257800"/>
          </a:xfrm>
        </p:spPr>
        <p:txBody>
          <a:bodyPr>
            <a:normAutofit fontScale="55000" lnSpcReduction="20000"/>
          </a:bodyPr>
          <a:lstStyle/>
          <a:p>
            <a:pPr marL="0" indent="0" algn="ctr">
              <a:buNone/>
              <a:defRPr/>
            </a:pPr>
            <a:r>
              <a:rPr lang="en-US" sz="3800" b="1" u="sng" dirty="0" smtClean="0">
                <a:solidFill>
                  <a:srgbClr val="C00000"/>
                </a:solidFill>
              </a:rPr>
              <a:t>A sample:</a:t>
            </a:r>
          </a:p>
          <a:p>
            <a:pPr marL="0" indent="0">
              <a:lnSpc>
                <a:spcPct val="120000"/>
              </a:lnSpc>
              <a:buFontTx/>
              <a:buNone/>
              <a:defRPr/>
            </a:pPr>
            <a:r>
              <a:rPr lang="en-US" dirty="0" smtClean="0"/>
              <a:t>	</a:t>
            </a:r>
            <a:r>
              <a:rPr lang="en-US" sz="3400" dirty="0" smtClean="0"/>
              <a:t>Jim </a:t>
            </a:r>
            <a:r>
              <a:rPr lang="en-US" sz="3400" dirty="0" err="1" smtClean="0"/>
              <a:t>Rasenberger</a:t>
            </a:r>
            <a:r>
              <a:rPr lang="en-US" sz="3400" dirty="0" smtClean="0"/>
              <a:t>, an author and journalist for the </a:t>
            </a:r>
            <a:r>
              <a:rPr lang="en-US" sz="3400" u="sng" dirty="0" smtClean="0"/>
              <a:t>New York Times</a:t>
            </a:r>
            <a:r>
              <a:rPr lang="en-US" sz="3400" dirty="0" smtClean="0"/>
              <a:t>, asserts that the events as described by </a:t>
            </a:r>
            <a:r>
              <a:rPr lang="en-US" sz="3400" dirty="0" err="1" smtClean="0"/>
              <a:t>Gansberg</a:t>
            </a:r>
            <a:r>
              <a:rPr lang="en-US" sz="3400" dirty="0" smtClean="0"/>
              <a:t> in “38 Who Saw Murder” could not have happened the way </a:t>
            </a:r>
            <a:r>
              <a:rPr lang="en-US" sz="3400" dirty="0" err="1" smtClean="0"/>
              <a:t>Gansberg</a:t>
            </a:r>
            <a:r>
              <a:rPr lang="en-US" sz="3400" dirty="0" smtClean="0"/>
              <a:t> described them.  </a:t>
            </a:r>
            <a:r>
              <a:rPr lang="en-US" sz="3400" dirty="0" err="1" smtClean="0"/>
              <a:t>Rasenberger</a:t>
            </a:r>
            <a:r>
              <a:rPr lang="en-US" sz="3400" dirty="0" smtClean="0"/>
              <a:t> states that although 38 people may have heard or seen the initial attack, Genovese was attacked three times. The most serious attack occurred in the back foyer of her apartment building, and could have been witnessed by five or six people at most. </a:t>
            </a:r>
          </a:p>
          <a:p>
            <a:pPr marL="0" indent="0">
              <a:lnSpc>
                <a:spcPct val="120000"/>
              </a:lnSpc>
              <a:buFontTx/>
              <a:buNone/>
              <a:defRPr/>
            </a:pPr>
            <a:r>
              <a:rPr lang="en-US" sz="3400" dirty="0"/>
              <a:t>	</a:t>
            </a:r>
            <a:r>
              <a:rPr lang="en-US" sz="3400" dirty="0" smtClean="0"/>
              <a:t>He concludes his article by saying that if </a:t>
            </a:r>
            <a:r>
              <a:rPr lang="en-US" sz="3400" dirty="0" err="1" smtClean="0"/>
              <a:t>Gansberg’s</a:t>
            </a:r>
            <a:r>
              <a:rPr lang="en-US" sz="3400" dirty="0" smtClean="0"/>
              <a:t> account had been accurate, countless articles and books would never have been written about the incident and Americans’ apathy would not have been studied as thoroughly. He seems pleased that the initial and most famous account was flawed. </a:t>
            </a:r>
            <a:r>
              <a:rPr lang="en-US" sz="3400" dirty="0" err="1" smtClean="0"/>
              <a:t>Rasenberger’s</a:t>
            </a:r>
            <a:r>
              <a:rPr lang="en-US" sz="3400" dirty="0" smtClean="0"/>
              <a:t> article is interesting, but contains few facts and little research to support his assertions. The article is helpful as a starting point for a critical view of </a:t>
            </a:r>
            <a:r>
              <a:rPr lang="en-US" sz="3400" dirty="0" err="1" smtClean="0"/>
              <a:t>Gansberg’s</a:t>
            </a:r>
            <a:r>
              <a:rPr lang="en-US" sz="3400" dirty="0" smtClean="0"/>
              <a:t> article. </a:t>
            </a:r>
            <a:endParaRPr lang="en-US" sz="3400" dirty="0"/>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219200" y="1600200"/>
            <a:ext cx="7467600" cy="2209800"/>
          </a:xfrm>
        </p:spPr>
        <p:txBody>
          <a:bodyPr/>
          <a:lstStyle/>
          <a:p>
            <a:r>
              <a:rPr lang="en-US" dirty="0" smtClean="0"/>
              <a:t>On the next slide, you will see the same paragraphs color-coded by specific criteria…</a:t>
            </a:r>
          </a:p>
        </p:txBody>
      </p:sp>
      <p:sp>
        <p:nvSpPr>
          <p:cNvPr id="5" name="TextBox 4"/>
          <p:cNvSpPr txBox="1"/>
          <p:nvPr/>
        </p:nvSpPr>
        <p:spPr>
          <a:xfrm>
            <a:off x="381000" y="3886200"/>
            <a:ext cx="8534400" cy="1077913"/>
          </a:xfrm>
          <a:prstGeom prst="rect">
            <a:avLst/>
          </a:prstGeom>
          <a:noFill/>
          <a:ln>
            <a:solidFill>
              <a:schemeClr val="tx1"/>
            </a:solidFill>
          </a:ln>
        </p:spPr>
        <p:txBody>
          <a:bodyPr>
            <a:spAutoFit/>
          </a:bodyPr>
          <a:lstStyle/>
          <a:p>
            <a:pPr algn="ctr">
              <a:defRPr/>
            </a:pPr>
            <a:r>
              <a:rPr lang="en-US" sz="2500" b="1" dirty="0">
                <a:solidFill>
                  <a:srgbClr val="FF0000"/>
                </a:solidFill>
              </a:rPr>
              <a:t>Background &amp; credibility of author</a:t>
            </a:r>
            <a:r>
              <a:rPr lang="en-US" sz="2500" b="1" dirty="0">
                <a:solidFill>
                  <a:srgbClr val="FF3300"/>
                </a:solidFill>
              </a:rPr>
              <a:t>  </a:t>
            </a:r>
            <a:r>
              <a:rPr lang="en-US" sz="2400" b="1" dirty="0">
                <a:solidFill>
                  <a:srgbClr val="FF6600"/>
                </a:solidFill>
                <a:effectLst>
                  <a:outerShdw blurRad="38100" dist="38100" dir="2700000" algn="tl">
                    <a:srgbClr val="C0C0C0"/>
                  </a:outerShdw>
                </a:effectLst>
              </a:rPr>
              <a:t>Possible Audience</a:t>
            </a:r>
          </a:p>
          <a:p>
            <a:pPr algn="ctr">
              <a:defRPr/>
            </a:pPr>
            <a:endParaRPr lang="en-US" sz="1100" b="1" dirty="0">
              <a:solidFill>
                <a:srgbClr val="FE7F00"/>
              </a:solidFill>
            </a:endParaRPr>
          </a:p>
          <a:p>
            <a:pPr algn="ctr">
              <a:defRPr/>
            </a:pPr>
            <a:r>
              <a:rPr lang="en-US" sz="2800" b="1" dirty="0">
                <a:solidFill>
                  <a:srgbClr val="FFC000"/>
                </a:solidFill>
                <a:effectLst>
                  <a:outerShdw blurRad="38100" dist="38100" dir="2700000" algn="tl">
                    <a:srgbClr val="C0C0C0"/>
                  </a:outerShdw>
                </a:effectLst>
              </a:rPr>
              <a:t>Main idea  </a:t>
            </a:r>
            <a:r>
              <a:rPr lang="en-US" sz="2800" b="1" dirty="0">
                <a:effectLst>
                  <a:outerShdw blurRad="38100" dist="38100" dir="2700000" algn="tl">
                    <a:srgbClr val="C0C0C0"/>
                  </a:outerShdw>
                </a:effectLst>
              </a:rPr>
              <a:t>  </a:t>
            </a:r>
            <a:r>
              <a:rPr lang="en-US" sz="2800" b="1" dirty="0">
                <a:solidFill>
                  <a:srgbClr val="008000"/>
                </a:solidFill>
                <a:effectLst>
                  <a:outerShdw blurRad="38100" dist="38100" dir="2700000" algn="tl">
                    <a:srgbClr val="C0C0C0"/>
                  </a:outerShdw>
                </a:effectLst>
              </a:rPr>
              <a:t>Contents</a:t>
            </a:r>
            <a:r>
              <a:rPr lang="en-US" sz="2800" b="1" dirty="0">
                <a:solidFill>
                  <a:srgbClr val="208220"/>
                </a:solidFill>
                <a:effectLst>
                  <a:outerShdw blurRad="38100" dist="38100" dir="2700000" algn="tl">
                    <a:srgbClr val="C0C0C0"/>
                  </a:outerShdw>
                </a:effectLst>
              </a:rPr>
              <a:t> </a:t>
            </a:r>
            <a:r>
              <a:rPr lang="en-US" sz="2800" b="1" dirty="0">
                <a:solidFill>
                  <a:srgbClr val="FE7F00"/>
                </a:solidFill>
              </a:rPr>
              <a:t>    </a:t>
            </a:r>
            <a:r>
              <a:rPr lang="en-US" sz="2100" b="1" dirty="0">
                <a:solidFill>
                  <a:schemeClr val="accent2">
                    <a:lumMod val="75000"/>
                  </a:schemeClr>
                </a:solidFill>
                <a:effectLst>
                  <a:outerShdw blurRad="38100" dist="38100" dir="2700000" algn="tl">
                    <a:srgbClr val="C0C0C0"/>
                  </a:outerShdw>
                </a:effectLst>
              </a:rPr>
              <a:t>Usefulness to my topic/research</a:t>
            </a:r>
            <a:endParaRPr lang="en-US" sz="2100" dirty="0">
              <a:solidFill>
                <a:schemeClr val="accent2">
                  <a:lumMod val="75000"/>
                </a:schemeClr>
              </a:solidFill>
            </a:endParaRP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838200"/>
            <a:ext cx="6553200" cy="2057400"/>
          </a:xfrm>
        </p:spPr>
        <p:txBody>
          <a:bodyPr/>
          <a:lstStyle/>
          <a:p>
            <a:pPr algn="ctr" eaLnBrk="1" hangingPunct="1">
              <a:defRPr/>
            </a:pPr>
            <a:r>
              <a:rPr lang="en-US" sz="4800" dirty="0" smtClean="0">
                <a:solidFill>
                  <a:srgbClr val="FFC000"/>
                </a:solidFill>
                <a:effectLst>
                  <a:outerShdw blurRad="38100" dist="38100" dir="2700000" algn="tl">
                    <a:srgbClr val="000000"/>
                  </a:outerShdw>
                </a:effectLst>
                <a:latin typeface="Times New Roman" pitchFamily="18" charset="0"/>
              </a:rPr>
              <a:t>A Bibliography is . . .</a:t>
            </a:r>
          </a:p>
        </p:txBody>
      </p:sp>
      <p:sp>
        <p:nvSpPr>
          <p:cNvPr id="2051" name="Rectangle 3"/>
          <p:cNvSpPr>
            <a:spLocks noGrp="1" noChangeArrowheads="1"/>
          </p:cNvSpPr>
          <p:nvPr>
            <p:ph type="subTitle" idx="1"/>
          </p:nvPr>
        </p:nvSpPr>
        <p:spPr>
          <a:xfrm>
            <a:off x="1219200" y="2514600"/>
            <a:ext cx="5486400" cy="3657600"/>
          </a:xfrm>
        </p:spPr>
        <p:txBody>
          <a:bodyPr/>
          <a:lstStyle/>
          <a:p>
            <a:pPr marL="571500" indent="-571500">
              <a:buFont typeface="Arial" pitchFamily="34" charset="0"/>
              <a:buChar char="•"/>
            </a:pPr>
            <a:r>
              <a:rPr lang="en-US" sz="3200" dirty="0" smtClean="0">
                <a:solidFill>
                  <a:schemeClr val="bg1"/>
                </a:solidFill>
              </a:rPr>
              <a:t>A </a:t>
            </a:r>
            <a:r>
              <a:rPr lang="en-US" sz="3200" dirty="0">
                <a:solidFill>
                  <a:schemeClr val="bg1"/>
                </a:solidFill>
              </a:rPr>
              <a:t>list of </a:t>
            </a:r>
            <a:r>
              <a:rPr lang="en-US" sz="3200" dirty="0" smtClean="0">
                <a:solidFill>
                  <a:schemeClr val="bg1"/>
                </a:solidFill>
              </a:rPr>
              <a:t>books</a:t>
            </a:r>
          </a:p>
          <a:p>
            <a:endParaRPr lang="en-US" sz="3200" dirty="0">
              <a:solidFill>
                <a:schemeClr val="bg1"/>
              </a:solidFill>
            </a:endParaRPr>
          </a:p>
          <a:p>
            <a:pPr marL="457200" indent="-457200">
              <a:buFont typeface="Arial" pitchFamily="34" charset="0"/>
              <a:buChar char="•"/>
            </a:pPr>
            <a:r>
              <a:rPr lang="en-US" sz="3200" dirty="0" smtClean="0">
                <a:solidFill>
                  <a:schemeClr val="bg1"/>
                </a:solidFill>
              </a:rPr>
              <a:t>A </a:t>
            </a:r>
            <a:r>
              <a:rPr lang="en-US" sz="3200" dirty="0">
                <a:solidFill>
                  <a:schemeClr val="bg1"/>
                </a:solidFill>
              </a:rPr>
              <a:t>list of sources on a particular subject</a:t>
            </a:r>
          </a:p>
          <a:p>
            <a:endParaRPr lang="en-US" sz="3200" dirty="0">
              <a:solidFill>
                <a:schemeClr val="bg1"/>
              </a:solidFill>
            </a:endParaRPr>
          </a:p>
          <a:p>
            <a:pPr marL="457200" indent="-457200">
              <a:buFont typeface="Arial" pitchFamily="34" charset="0"/>
              <a:buChar char="•"/>
            </a:pPr>
            <a:r>
              <a:rPr lang="en-US" sz="3200" dirty="0">
                <a:solidFill>
                  <a:schemeClr val="bg1"/>
                </a:solidFill>
              </a:rPr>
              <a:t>A list of the sources you used to write a paper</a:t>
            </a:r>
          </a:p>
          <a:p>
            <a:pPr eaLnBrk="1" hangingPunct="1">
              <a:defRPr/>
            </a:pPr>
            <a:endParaRPr lang="en-US" dirty="0" smtClean="0"/>
          </a:p>
        </p:txBody>
      </p:sp>
    </p:spTree>
    <p:extLst>
      <p:ext uri="{BB962C8B-B14F-4D97-AF65-F5344CB8AC3E}">
        <p14:creationId xmlns:p14="http://schemas.microsoft.com/office/powerpoint/2010/main" val="3893863228"/>
      </p:ext>
    </p:extLst>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639762"/>
          </a:xfrm>
        </p:spPr>
        <p:txBody>
          <a:bodyPr>
            <a:normAutofit fontScale="90000"/>
          </a:bodyPr>
          <a:lstStyle/>
          <a:p>
            <a:pPr>
              <a:defRPr/>
            </a:pPr>
            <a:r>
              <a:rPr lang="en-US" sz="4800" dirty="0" smtClean="0">
                <a:latin typeface="Tahoma" pitchFamily="34" charset="0"/>
                <a:cs typeface="Tahoma" pitchFamily="34" charset="0"/>
              </a:rPr>
              <a:t>The Annotation</a:t>
            </a:r>
            <a:endParaRPr lang="en-US" sz="4800" dirty="0"/>
          </a:p>
        </p:txBody>
      </p:sp>
      <p:sp>
        <p:nvSpPr>
          <p:cNvPr id="3" name="Content Placeholder 2"/>
          <p:cNvSpPr>
            <a:spLocks noGrp="1"/>
          </p:cNvSpPr>
          <p:nvPr>
            <p:ph idx="1"/>
          </p:nvPr>
        </p:nvSpPr>
        <p:spPr>
          <a:xfrm>
            <a:off x="609600" y="1066800"/>
            <a:ext cx="8153400" cy="4572000"/>
          </a:xfrm>
          <a:solidFill>
            <a:schemeClr val="bg1"/>
          </a:solidFill>
        </p:spPr>
        <p:txBody>
          <a:bodyPr>
            <a:normAutofit fontScale="85000" lnSpcReduction="10000"/>
          </a:bodyPr>
          <a:lstStyle/>
          <a:p>
            <a:pPr marL="0" indent="0">
              <a:lnSpc>
                <a:spcPct val="120000"/>
              </a:lnSpc>
              <a:buFontTx/>
              <a:buNone/>
              <a:defRPr/>
            </a:pPr>
            <a:r>
              <a:rPr lang="en-US" sz="1900" b="1" dirty="0" smtClean="0">
                <a:solidFill>
                  <a:srgbClr val="FF0000"/>
                </a:solidFill>
              </a:rPr>
              <a:t>Jim </a:t>
            </a:r>
            <a:r>
              <a:rPr lang="en-US" sz="1900" b="1" dirty="0" err="1" smtClean="0">
                <a:solidFill>
                  <a:srgbClr val="FF0000"/>
                </a:solidFill>
              </a:rPr>
              <a:t>Rasenberger</a:t>
            </a:r>
            <a:r>
              <a:rPr lang="en-US" sz="1900" b="1" dirty="0" smtClean="0">
                <a:solidFill>
                  <a:srgbClr val="FF0000"/>
                </a:solidFill>
              </a:rPr>
              <a:t>, an author and journalist for the </a:t>
            </a:r>
            <a:r>
              <a:rPr lang="en-US" sz="1900" b="1" u="sng" dirty="0" smtClean="0">
                <a:solidFill>
                  <a:srgbClr val="FF0000"/>
                </a:solidFill>
              </a:rPr>
              <a:t>New York Times</a:t>
            </a:r>
            <a:r>
              <a:rPr lang="en-US" sz="1900" dirty="0" smtClean="0"/>
              <a:t>, asserts that </a:t>
            </a:r>
            <a:r>
              <a:rPr lang="en-US" sz="1900" b="1" dirty="0" smtClean="0">
                <a:solidFill>
                  <a:srgbClr val="FFC000"/>
                </a:solidFill>
              </a:rPr>
              <a:t>the events as described by </a:t>
            </a:r>
            <a:r>
              <a:rPr lang="en-US" sz="1900" b="1" dirty="0" err="1" smtClean="0">
                <a:solidFill>
                  <a:srgbClr val="FFC000"/>
                </a:solidFill>
              </a:rPr>
              <a:t>Gansberg</a:t>
            </a:r>
            <a:r>
              <a:rPr lang="en-US" sz="1900" b="1" dirty="0" smtClean="0">
                <a:solidFill>
                  <a:srgbClr val="FFC000"/>
                </a:solidFill>
              </a:rPr>
              <a:t> in “38 Who Saw Murder” could not have happened the way </a:t>
            </a:r>
            <a:r>
              <a:rPr lang="en-US" sz="1900" b="1" dirty="0" err="1" smtClean="0">
                <a:solidFill>
                  <a:srgbClr val="FFC000"/>
                </a:solidFill>
              </a:rPr>
              <a:t>Gansberg</a:t>
            </a:r>
            <a:r>
              <a:rPr lang="en-US" sz="1900" b="1" dirty="0" smtClean="0">
                <a:solidFill>
                  <a:srgbClr val="FFC000"/>
                </a:solidFill>
              </a:rPr>
              <a:t> described them.</a:t>
            </a:r>
            <a:r>
              <a:rPr lang="en-US" sz="1900" dirty="0" smtClean="0"/>
              <a:t>  </a:t>
            </a:r>
            <a:r>
              <a:rPr lang="en-US" sz="1900" dirty="0" err="1" smtClean="0"/>
              <a:t>Rasenberger’s</a:t>
            </a:r>
            <a:r>
              <a:rPr lang="en-US" sz="1900" dirty="0" smtClean="0"/>
              <a:t> assumes his </a:t>
            </a:r>
            <a:r>
              <a:rPr lang="en-US" sz="1900" b="1" dirty="0" smtClean="0">
                <a:solidFill>
                  <a:srgbClr val="FF6600"/>
                </a:solidFill>
              </a:rPr>
              <a:t>audience is familiar with </a:t>
            </a:r>
            <a:r>
              <a:rPr lang="en-US" sz="1900" b="1" dirty="0" err="1" smtClean="0">
                <a:solidFill>
                  <a:srgbClr val="FF6600"/>
                </a:solidFill>
              </a:rPr>
              <a:t>Gansberg’s</a:t>
            </a:r>
            <a:r>
              <a:rPr lang="en-US" sz="1900" b="1" dirty="0" smtClean="0">
                <a:solidFill>
                  <a:srgbClr val="FF6600"/>
                </a:solidFill>
              </a:rPr>
              <a:t> famous and widely published article</a:t>
            </a:r>
            <a:r>
              <a:rPr lang="en-US" sz="1900" dirty="0" smtClean="0"/>
              <a:t>. </a:t>
            </a:r>
            <a:r>
              <a:rPr lang="en-US" sz="1900" b="1" dirty="0" err="1" smtClean="0">
                <a:solidFill>
                  <a:srgbClr val="008000"/>
                </a:solidFill>
              </a:rPr>
              <a:t>Rasenberger</a:t>
            </a:r>
            <a:r>
              <a:rPr lang="en-US" sz="1900" b="1" dirty="0" smtClean="0">
                <a:solidFill>
                  <a:srgbClr val="008000"/>
                </a:solidFill>
              </a:rPr>
              <a:t> states that although 38 people may have heard or seen the initial attack, Genovese was attacked three times. The most serious attack occurred in the back foyer of her apartment building, and could have been witnessed by five or six people at most. </a:t>
            </a:r>
          </a:p>
          <a:p>
            <a:pPr marL="0" indent="0">
              <a:lnSpc>
                <a:spcPct val="120000"/>
              </a:lnSpc>
              <a:buFontTx/>
              <a:buNone/>
              <a:defRPr/>
            </a:pPr>
            <a:r>
              <a:rPr lang="en-US" sz="1900" b="1" dirty="0">
                <a:solidFill>
                  <a:srgbClr val="008000"/>
                </a:solidFill>
              </a:rPr>
              <a:t>	</a:t>
            </a:r>
            <a:r>
              <a:rPr lang="en-US" sz="1900" b="1" dirty="0" smtClean="0">
                <a:solidFill>
                  <a:srgbClr val="008000"/>
                </a:solidFill>
              </a:rPr>
              <a:t>He concludes his article by saying that if </a:t>
            </a:r>
            <a:r>
              <a:rPr lang="en-US" sz="1900" b="1" dirty="0" err="1" smtClean="0">
                <a:solidFill>
                  <a:srgbClr val="008000"/>
                </a:solidFill>
              </a:rPr>
              <a:t>Gansberg’s</a:t>
            </a:r>
            <a:r>
              <a:rPr lang="en-US" sz="1900" b="1" dirty="0" smtClean="0">
                <a:solidFill>
                  <a:srgbClr val="008000"/>
                </a:solidFill>
              </a:rPr>
              <a:t> account had been accurate, countless articles and books would never have been written about the incident and Americans’ apathy would not have been studied as thoroughly. </a:t>
            </a:r>
            <a:r>
              <a:rPr lang="en-US" sz="1900" b="1" dirty="0" smtClean="0">
                <a:solidFill>
                  <a:srgbClr val="FFC000"/>
                </a:solidFill>
              </a:rPr>
              <a:t>He seems pleased that the initial and most famous account was flawed. </a:t>
            </a:r>
            <a:r>
              <a:rPr lang="en-US" sz="1900" b="1" dirty="0" err="1" smtClean="0">
                <a:solidFill>
                  <a:schemeClr val="accent2">
                    <a:lumMod val="75000"/>
                  </a:schemeClr>
                </a:solidFill>
              </a:rPr>
              <a:t>Rasenberger’s</a:t>
            </a:r>
            <a:r>
              <a:rPr lang="en-US" sz="1900" b="1" dirty="0" smtClean="0">
                <a:solidFill>
                  <a:schemeClr val="accent2">
                    <a:lumMod val="75000"/>
                  </a:schemeClr>
                </a:solidFill>
              </a:rPr>
              <a:t> article is interesting, but contains few facts and little research to support his assertions. The article is helpful as a starting point for a critical view of </a:t>
            </a:r>
            <a:r>
              <a:rPr lang="en-US" sz="1900" b="1" dirty="0" err="1" smtClean="0">
                <a:solidFill>
                  <a:schemeClr val="accent2">
                    <a:lumMod val="75000"/>
                  </a:schemeClr>
                </a:solidFill>
              </a:rPr>
              <a:t>Gansberg’s</a:t>
            </a:r>
            <a:r>
              <a:rPr lang="en-US" sz="1900" b="1" dirty="0" smtClean="0">
                <a:solidFill>
                  <a:schemeClr val="accent2">
                    <a:lumMod val="75000"/>
                  </a:schemeClr>
                </a:solidFill>
              </a:rPr>
              <a:t> account of events.</a:t>
            </a:r>
            <a:endParaRPr lang="en-US" sz="1900" b="1" dirty="0">
              <a:solidFill>
                <a:schemeClr val="accent2">
                  <a:lumMod val="75000"/>
                </a:schemeClr>
              </a:solidFill>
            </a:endParaRPr>
          </a:p>
        </p:txBody>
      </p:sp>
      <p:sp>
        <p:nvSpPr>
          <p:cNvPr id="4" name="TextBox 3"/>
          <p:cNvSpPr txBox="1"/>
          <p:nvPr/>
        </p:nvSpPr>
        <p:spPr>
          <a:xfrm>
            <a:off x="533400" y="5867400"/>
            <a:ext cx="8001000" cy="784225"/>
          </a:xfrm>
          <a:prstGeom prst="rect">
            <a:avLst/>
          </a:prstGeom>
          <a:noFill/>
          <a:ln>
            <a:solidFill>
              <a:schemeClr val="tx1"/>
            </a:solidFill>
          </a:ln>
        </p:spPr>
        <p:txBody>
          <a:bodyPr>
            <a:spAutoFit/>
          </a:bodyPr>
          <a:lstStyle/>
          <a:p>
            <a:pPr algn="ctr">
              <a:defRPr/>
            </a:pPr>
            <a:r>
              <a:rPr lang="en-US" b="1" dirty="0">
                <a:solidFill>
                  <a:srgbClr val="FF0000"/>
                </a:solidFill>
              </a:rPr>
              <a:t>Background &amp; credibility of author</a:t>
            </a:r>
            <a:r>
              <a:rPr lang="en-US" b="1" dirty="0">
                <a:solidFill>
                  <a:srgbClr val="FF3300"/>
                </a:solidFill>
              </a:rPr>
              <a:t>          </a:t>
            </a:r>
            <a:r>
              <a:rPr lang="en-US" b="1" dirty="0">
                <a:solidFill>
                  <a:srgbClr val="FF6600"/>
                </a:solidFill>
                <a:effectLst>
                  <a:outerShdw blurRad="38100" dist="38100" dir="2700000" algn="tl">
                    <a:srgbClr val="C0C0C0"/>
                  </a:outerShdw>
                </a:effectLst>
              </a:rPr>
              <a:t>Possible Audience</a:t>
            </a:r>
          </a:p>
          <a:p>
            <a:pPr algn="ctr">
              <a:defRPr/>
            </a:pPr>
            <a:endParaRPr lang="en-US" sz="900" b="1" dirty="0">
              <a:solidFill>
                <a:srgbClr val="FE7F00"/>
              </a:solidFill>
            </a:endParaRPr>
          </a:p>
          <a:p>
            <a:pPr algn="ctr">
              <a:defRPr/>
            </a:pPr>
            <a:r>
              <a:rPr lang="en-US" b="1" dirty="0">
                <a:solidFill>
                  <a:srgbClr val="FFC000"/>
                </a:solidFill>
                <a:effectLst>
                  <a:outerShdw blurRad="38100" dist="38100" dir="2700000" algn="tl">
                    <a:srgbClr val="C0C0C0"/>
                  </a:outerShdw>
                </a:effectLst>
              </a:rPr>
              <a:t>Main idea  </a:t>
            </a:r>
            <a:r>
              <a:rPr lang="en-US" b="1" dirty="0">
                <a:effectLst>
                  <a:outerShdw blurRad="38100" dist="38100" dir="2700000" algn="tl">
                    <a:srgbClr val="C0C0C0"/>
                  </a:outerShdw>
                </a:effectLst>
              </a:rPr>
              <a:t>      </a:t>
            </a:r>
            <a:r>
              <a:rPr lang="en-US" b="1" dirty="0">
                <a:solidFill>
                  <a:srgbClr val="008000"/>
                </a:solidFill>
                <a:effectLst>
                  <a:outerShdw blurRad="38100" dist="38100" dir="2700000" algn="tl">
                    <a:srgbClr val="C0C0C0"/>
                  </a:outerShdw>
                </a:effectLst>
              </a:rPr>
              <a:t>Contents</a:t>
            </a:r>
            <a:r>
              <a:rPr lang="en-US" b="1" dirty="0">
                <a:solidFill>
                  <a:srgbClr val="208220"/>
                </a:solidFill>
                <a:effectLst>
                  <a:outerShdw blurRad="38100" dist="38100" dir="2700000" algn="tl">
                    <a:srgbClr val="C0C0C0"/>
                  </a:outerShdw>
                </a:effectLst>
              </a:rPr>
              <a:t> </a:t>
            </a:r>
            <a:r>
              <a:rPr lang="en-US" b="1" dirty="0">
                <a:solidFill>
                  <a:srgbClr val="FE7F00"/>
                </a:solidFill>
              </a:rPr>
              <a:t>       </a:t>
            </a:r>
            <a:r>
              <a:rPr lang="en-US" b="1" dirty="0">
                <a:solidFill>
                  <a:schemeClr val="accent2">
                    <a:lumMod val="75000"/>
                  </a:schemeClr>
                </a:solidFill>
                <a:effectLst>
                  <a:outerShdw blurRad="38100" dist="38100" dir="2700000" algn="tl">
                    <a:srgbClr val="C0C0C0"/>
                  </a:outerShdw>
                </a:effectLst>
              </a:rPr>
              <a:t>Usefulness to my topic/research</a:t>
            </a:r>
            <a:endParaRPr lang="en-US" dirty="0">
              <a:solidFill>
                <a:schemeClr val="accent2">
                  <a:lumMod val="75000"/>
                </a:schemeClr>
              </a:solidFill>
            </a:endParaRPr>
          </a:p>
        </p:txBody>
      </p:sp>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487363"/>
          </a:xfrm>
          <a:solidFill>
            <a:schemeClr val="tx1"/>
          </a:solidFill>
        </p:spPr>
        <p:txBody>
          <a:bodyPr>
            <a:normAutofit fontScale="90000"/>
          </a:bodyPr>
          <a:lstStyle/>
          <a:p>
            <a:pPr>
              <a:defRPr/>
            </a:pPr>
            <a:r>
              <a:rPr lang="en-US" sz="2800" dirty="0" smtClean="0">
                <a:solidFill>
                  <a:schemeClr val="bg1"/>
                </a:solidFill>
              </a:rPr>
              <a:t>Completed Example Annotated Bibliography entry</a:t>
            </a:r>
            <a:endParaRPr lang="en-US" sz="2800" dirty="0">
              <a:solidFill>
                <a:schemeClr val="bg1"/>
              </a:solidFill>
            </a:endParaRPr>
          </a:p>
        </p:txBody>
      </p:sp>
      <p:sp>
        <p:nvSpPr>
          <p:cNvPr id="3" name="Content Placeholder 2"/>
          <p:cNvSpPr>
            <a:spLocks noGrp="1"/>
          </p:cNvSpPr>
          <p:nvPr>
            <p:ph idx="1"/>
          </p:nvPr>
        </p:nvSpPr>
        <p:spPr>
          <a:xfrm>
            <a:off x="381000" y="914400"/>
            <a:ext cx="8534400" cy="5715000"/>
          </a:xfrm>
        </p:spPr>
        <p:txBody>
          <a:bodyPr>
            <a:normAutofit fontScale="25000" lnSpcReduction="20000"/>
          </a:bodyPr>
          <a:lstStyle/>
          <a:p>
            <a:pPr marL="280988" indent="-280988">
              <a:lnSpc>
                <a:spcPct val="170000"/>
              </a:lnSpc>
              <a:spcBef>
                <a:spcPts val="0"/>
              </a:spcBef>
              <a:buFontTx/>
              <a:buNone/>
              <a:tabLst>
                <a:tab pos="457200" algn="l"/>
                <a:tab pos="914400" algn="l"/>
              </a:tabLst>
              <a:defRPr/>
            </a:pPr>
            <a:r>
              <a:rPr lang="en-US" sz="4900" b="1" dirty="0" err="1" smtClean="0">
                <a:latin typeface="Times New Roman" pitchFamily="18" charset="0"/>
                <a:cs typeface="Times New Roman" pitchFamily="18" charset="0"/>
              </a:rPr>
              <a:t>Rasenberger</a:t>
            </a:r>
            <a:r>
              <a:rPr lang="en-US" sz="4900" b="1" dirty="0" smtClean="0">
                <a:latin typeface="Times New Roman" pitchFamily="18" charset="0"/>
                <a:cs typeface="Times New Roman" pitchFamily="18" charset="0"/>
              </a:rPr>
              <a:t>, Jim. “Nightmare on Austin Street.” </a:t>
            </a:r>
            <a:r>
              <a:rPr lang="en-US" sz="4900" b="1" u="sng" dirty="0" smtClean="0">
                <a:latin typeface="Times New Roman" pitchFamily="18" charset="0"/>
                <a:cs typeface="Times New Roman" pitchFamily="18" charset="0"/>
              </a:rPr>
              <a:t>American  Heritage</a:t>
            </a:r>
            <a:r>
              <a:rPr lang="en-US" sz="4900" b="1" dirty="0" smtClean="0">
                <a:latin typeface="Times New Roman" pitchFamily="18" charset="0"/>
                <a:cs typeface="Times New Roman" pitchFamily="18" charset="0"/>
              </a:rPr>
              <a:t>. 57.5 (2006): 65-66. </a:t>
            </a:r>
            <a:r>
              <a:rPr lang="en-US" sz="4900" b="1" u="sng" dirty="0" smtClean="0">
                <a:latin typeface="Times New Roman" pitchFamily="18" charset="0"/>
                <a:cs typeface="Times New Roman" pitchFamily="18" charset="0"/>
              </a:rPr>
              <a:t>Academic Search Complete.</a:t>
            </a:r>
            <a:r>
              <a:rPr lang="en-US" sz="4900" b="1" dirty="0" smtClean="0">
                <a:latin typeface="Times New Roman" pitchFamily="18" charset="0"/>
                <a:cs typeface="Times New Roman" pitchFamily="18" charset="0"/>
              </a:rPr>
              <a:t>  EBSCO. TCC Library, Portsmouth, VA. 12 Nov. 2008.   &lt;http://search.ebscohost.com&gt;.</a:t>
            </a:r>
          </a:p>
          <a:p>
            <a:pPr marL="0" indent="0">
              <a:lnSpc>
                <a:spcPct val="120000"/>
              </a:lnSpc>
              <a:spcBef>
                <a:spcPts val="0"/>
              </a:spcBef>
              <a:buFontTx/>
              <a:buNone/>
              <a:defRPr/>
            </a:pPr>
            <a:r>
              <a:rPr lang="en-US" dirty="0" smtClean="0"/>
              <a:t>	</a:t>
            </a:r>
            <a:endParaRPr lang="en-US" sz="1500" dirty="0" smtClean="0"/>
          </a:p>
          <a:p>
            <a:pPr marL="0" indent="0">
              <a:lnSpc>
                <a:spcPct val="170000"/>
              </a:lnSpc>
              <a:spcBef>
                <a:spcPts val="0"/>
              </a:spcBef>
              <a:buFontTx/>
              <a:buNone/>
              <a:defRPr/>
            </a:pPr>
            <a:r>
              <a:rPr lang="en-US" dirty="0" smtClean="0"/>
              <a:t>	</a:t>
            </a:r>
            <a:r>
              <a:rPr lang="en-US" sz="7200" dirty="0" smtClean="0">
                <a:latin typeface="Times New Roman" pitchFamily="18" charset="0"/>
                <a:cs typeface="Times New Roman" pitchFamily="18" charset="0"/>
              </a:rPr>
              <a:t>Jim </a:t>
            </a:r>
            <a:r>
              <a:rPr lang="en-US" sz="7200" dirty="0" err="1" smtClean="0">
                <a:latin typeface="Times New Roman" pitchFamily="18" charset="0"/>
                <a:cs typeface="Times New Roman" pitchFamily="18" charset="0"/>
              </a:rPr>
              <a:t>Rasenberger</a:t>
            </a:r>
            <a:r>
              <a:rPr lang="en-US" sz="7200" dirty="0" smtClean="0">
                <a:latin typeface="Times New Roman" pitchFamily="18" charset="0"/>
                <a:cs typeface="Times New Roman" pitchFamily="18" charset="0"/>
              </a:rPr>
              <a:t>, an author and journalist for the </a:t>
            </a:r>
            <a:r>
              <a:rPr lang="en-US" sz="7200" u="sng" dirty="0" smtClean="0">
                <a:latin typeface="Times New Roman" pitchFamily="18" charset="0"/>
                <a:cs typeface="Times New Roman" pitchFamily="18" charset="0"/>
              </a:rPr>
              <a:t>New York Times</a:t>
            </a:r>
            <a:r>
              <a:rPr lang="en-US" sz="7200" dirty="0" smtClean="0">
                <a:latin typeface="Times New Roman" pitchFamily="18" charset="0"/>
                <a:cs typeface="Times New Roman" pitchFamily="18" charset="0"/>
              </a:rPr>
              <a:t>, asserts that the events as described by </a:t>
            </a:r>
            <a:r>
              <a:rPr lang="en-US" sz="7200" dirty="0" err="1" smtClean="0">
                <a:latin typeface="Times New Roman" pitchFamily="18" charset="0"/>
                <a:cs typeface="Times New Roman" pitchFamily="18" charset="0"/>
              </a:rPr>
              <a:t>Gansberg</a:t>
            </a:r>
            <a:r>
              <a:rPr lang="en-US" sz="7200" dirty="0" smtClean="0">
                <a:latin typeface="Times New Roman" pitchFamily="18" charset="0"/>
                <a:cs typeface="Times New Roman" pitchFamily="18" charset="0"/>
              </a:rPr>
              <a:t> in “38 Who Saw Murder” could not have happened the way </a:t>
            </a:r>
            <a:r>
              <a:rPr lang="en-US" sz="7200" dirty="0" err="1" smtClean="0">
                <a:latin typeface="Times New Roman" pitchFamily="18" charset="0"/>
                <a:cs typeface="Times New Roman" pitchFamily="18" charset="0"/>
              </a:rPr>
              <a:t>Gansberg</a:t>
            </a:r>
            <a:r>
              <a:rPr lang="en-US" sz="7200" dirty="0" smtClean="0">
                <a:latin typeface="Times New Roman" pitchFamily="18" charset="0"/>
                <a:cs typeface="Times New Roman" pitchFamily="18" charset="0"/>
              </a:rPr>
              <a:t> described them.  </a:t>
            </a:r>
            <a:r>
              <a:rPr lang="en-US" sz="7200" dirty="0" err="1" smtClean="0">
                <a:latin typeface="Times New Roman" pitchFamily="18" charset="0"/>
                <a:cs typeface="Times New Roman" pitchFamily="18" charset="0"/>
              </a:rPr>
              <a:t>Rasenberger</a:t>
            </a:r>
            <a:r>
              <a:rPr lang="en-US" sz="7200" dirty="0" smtClean="0">
                <a:latin typeface="Times New Roman" pitchFamily="18" charset="0"/>
                <a:cs typeface="Times New Roman" pitchFamily="18" charset="0"/>
              </a:rPr>
              <a:t> states that although 38 people may have heard or seen the initial attack, Genovese was attacked three times. The most serious attack occurred in the back foyer of her apartment building, and could have been witnessed by five or six people at most. </a:t>
            </a:r>
          </a:p>
          <a:p>
            <a:pPr marL="0" indent="0">
              <a:lnSpc>
                <a:spcPct val="170000"/>
              </a:lnSpc>
              <a:spcBef>
                <a:spcPts val="0"/>
              </a:spcBef>
              <a:buFontTx/>
              <a:buNone/>
              <a:defRPr/>
            </a:pPr>
            <a:r>
              <a:rPr lang="en-US" sz="7200" dirty="0">
                <a:latin typeface="Times New Roman" pitchFamily="18" charset="0"/>
                <a:cs typeface="Times New Roman" pitchFamily="18" charset="0"/>
              </a:rPr>
              <a:t>	</a:t>
            </a:r>
            <a:r>
              <a:rPr lang="en-US" sz="7200" dirty="0" smtClean="0">
                <a:latin typeface="Times New Roman" pitchFamily="18" charset="0"/>
                <a:cs typeface="Times New Roman" pitchFamily="18" charset="0"/>
              </a:rPr>
              <a:t>He concludes his article by saying that if </a:t>
            </a:r>
            <a:r>
              <a:rPr lang="en-US" sz="7200" dirty="0" err="1" smtClean="0">
                <a:latin typeface="Times New Roman" pitchFamily="18" charset="0"/>
                <a:cs typeface="Times New Roman" pitchFamily="18" charset="0"/>
              </a:rPr>
              <a:t>Gansberg’s</a:t>
            </a:r>
            <a:r>
              <a:rPr lang="en-US" sz="7200" dirty="0" smtClean="0">
                <a:latin typeface="Times New Roman" pitchFamily="18" charset="0"/>
                <a:cs typeface="Times New Roman" pitchFamily="18" charset="0"/>
              </a:rPr>
              <a:t> account had been accurate, countless articles and books would never have been written about the incident and Americans’ apathy would not have been studied as thoroughly. He seems pleased that the initial and most famous account was flawed. </a:t>
            </a:r>
            <a:r>
              <a:rPr lang="en-US" sz="7200" dirty="0" err="1" smtClean="0">
                <a:latin typeface="Times New Roman" pitchFamily="18" charset="0"/>
                <a:cs typeface="Times New Roman" pitchFamily="18" charset="0"/>
              </a:rPr>
              <a:t>Rasenberger’s</a:t>
            </a:r>
            <a:r>
              <a:rPr lang="en-US" sz="7200" dirty="0" smtClean="0">
                <a:latin typeface="Times New Roman" pitchFamily="18" charset="0"/>
                <a:cs typeface="Times New Roman" pitchFamily="18" charset="0"/>
              </a:rPr>
              <a:t> article is interesting, but contains few facts and little research to support his assertions. The article is helpful as a starting point for a critical view of </a:t>
            </a:r>
            <a:r>
              <a:rPr lang="en-US" sz="7200" dirty="0" err="1" smtClean="0">
                <a:latin typeface="Times New Roman" pitchFamily="18" charset="0"/>
                <a:cs typeface="Times New Roman" pitchFamily="18" charset="0"/>
              </a:rPr>
              <a:t>Gansberg’s</a:t>
            </a:r>
            <a:r>
              <a:rPr lang="en-US" sz="7200" dirty="0" smtClean="0">
                <a:latin typeface="Times New Roman" pitchFamily="18" charset="0"/>
                <a:cs typeface="Times New Roman" pitchFamily="18" charset="0"/>
              </a:rPr>
              <a:t> article. </a:t>
            </a:r>
            <a:endParaRPr lang="en-US" sz="7200" dirty="0">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a:xfrm>
            <a:off x="1752600" y="457200"/>
            <a:ext cx="6096000" cy="1470025"/>
          </a:xfrm>
        </p:spPr>
        <p:txBody>
          <a:bodyPr/>
          <a:lstStyle/>
          <a:p>
            <a:r>
              <a:rPr lang="en-US" sz="8000" b="1" smtClean="0">
                <a:latin typeface="Tahoma" pitchFamily="34" charset="0"/>
                <a:cs typeface="Tahoma" pitchFamily="34" charset="0"/>
              </a:rPr>
              <a:t>Sources</a:t>
            </a:r>
          </a:p>
        </p:txBody>
      </p:sp>
      <p:sp>
        <p:nvSpPr>
          <p:cNvPr id="5" name="Subtitle 4"/>
          <p:cNvSpPr>
            <a:spLocks noGrp="1"/>
          </p:cNvSpPr>
          <p:nvPr>
            <p:ph type="subTitle" idx="1"/>
          </p:nvPr>
        </p:nvSpPr>
        <p:spPr>
          <a:xfrm>
            <a:off x="838200" y="2514600"/>
            <a:ext cx="7467600" cy="1752600"/>
          </a:xfrm>
        </p:spPr>
        <p:txBody>
          <a:bodyPr/>
          <a:lstStyle/>
          <a:p>
            <a:pPr algn="l">
              <a:defRPr/>
            </a:pPr>
            <a:r>
              <a:rPr lang="en-US" sz="3600" b="1" dirty="0" smtClean="0">
                <a:solidFill>
                  <a:schemeClr val="accent3"/>
                </a:solidFill>
                <a:latin typeface="Tahoma" pitchFamily="34" charset="0"/>
                <a:cs typeface="Tahoma" pitchFamily="34" charset="0"/>
              </a:rPr>
              <a:t>Where can college students find reliable, scholarly sources? </a:t>
            </a:r>
            <a:endParaRPr lang="en-US" sz="3600" b="1" dirty="0">
              <a:solidFill>
                <a:schemeClr val="accent3"/>
              </a:solidFill>
              <a:latin typeface="Tahoma" pitchFamily="34" charset="0"/>
              <a:cs typeface="Tahoma" pitchFamily="34" charset="0"/>
            </a:endParaRPr>
          </a:p>
        </p:txBody>
      </p:sp>
      <p:pic>
        <p:nvPicPr>
          <p:cNvPr id="37895" name="Picture 7" descr="C:\Documents and Settings\tccampa\Local Settings\Temporary Internet Files\Content.IE5\RDC1Y7PR\MCPE01962_0000[1].wmf"/>
          <p:cNvPicPr>
            <a:picLocks noChangeAspect="1" noChangeArrowheads="1"/>
          </p:cNvPicPr>
          <p:nvPr/>
        </p:nvPicPr>
        <p:blipFill>
          <a:blip r:embed="rId2"/>
          <a:srcRect/>
          <a:stretch>
            <a:fillRect/>
          </a:stretch>
        </p:blipFill>
        <p:spPr bwMode="auto">
          <a:xfrm>
            <a:off x="3505200" y="4114800"/>
            <a:ext cx="1972226" cy="1871294"/>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b="1" smtClean="0">
                <a:latin typeface="Tahoma" pitchFamily="34" charset="0"/>
                <a:cs typeface="Tahoma" pitchFamily="34" charset="0"/>
              </a:rPr>
              <a:t>Old habits…</a:t>
            </a:r>
          </a:p>
        </p:txBody>
      </p:sp>
      <p:sp>
        <p:nvSpPr>
          <p:cNvPr id="38915" name="Content Placeholder 2"/>
          <p:cNvSpPr>
            <a:spLocks noGrp="1"/>
          </p:cNvSpPr>
          <p:nvPr>
            <p:ph idx="1"/>
          </p:nvPr>
        </p:nvSpPr>
        <p:spPr>
          <a:xfrm>
            <a:off x="2743200" y="2362200"/>
            <a:ext cx="6019800" cy="4038600"/>
          </a:xfrm>
        </p:spPr>
        <p:txBody>
          <a:bodyPr/>
          <a:lstStyle/>
          <a:p>
            <a:pPr>
              <a:buFontTx/>
              <a:buChar char="•"/>
            </a:pPr>
            <a:r>
              <a:rPr lang="en-US" dirty="0" smtClean="0">
                <a:latin typeface="Tahoma" pitchFamily="34" charset="0"/>
                <a:cs typeface="Tahoma" pitchFamily="34" charset="0"/>
              </a:rPr>
              <a:t>Many students do “research” by using a </a:t>
            </a:r>
            <a:r>
              <a:rPr lang="en-US" u="sng" dirty="0" smtClean="0">
                <a:latin typeface="Tahoma" pitchFamily="34" charset="0"/>
                <a:cs typeface="Tahoma" pitchFamily="34" charset="0"/>
              </a:rPr>
              <a:t>general search engine </a:t>
            </a:r>
            <a:r>
              <a:rPr lang="en-US" dirty="0" smtClean="0">
                <a:latin typeface="Tahoma" pitchFamily="34" charset="0"/>
                <a:cs typeface="Tahoma" pitchFamily="34" charset="0"/>
              </a:rPr>
              <a:t>such as </a:t>
            </a:r>
            <a:r>
              <a:rPr lang="en-US" b="1" dirty="0" smtClean="0">
                <a:latin typeface="Tahoma" pitchFamily="34" charset="0"/>
                <a:cs typeface="Tahoma" pitchFamily="34" charset="0"/>
              </a:rPr>
              <a:t>Google</a:t>
            </a:r>
            <a:r>
              <a:rPr lang="en-US" dirty="0" smtClean="0">
                <a:latin typeface="Tahoma" pitchFamily="34" charset="0"/>
                <a:cs typeface="Tahoma" pitchFamily="34" charset="0"/>
              </a:rPr>
              <a:t>. </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pPr>
              <a:buFontTx/>
              <a:buChar char="•"/>
            </a:pPr>
            <a:r>
              <a:rPr lang="en-US" dirty="0" smtClean="0">
                <a:latin typeface="Tahoma" pitchFamily="34" charset="0"/>
                <a:cs typeface="Tahoma" pitchFamily="34" charset="0"/>
              </a:rPr>
              <a:t>This type of search is a habit that </a:t>
            </a:r>
            <a:r>
              <a:rPr lang="en-US" b="1" dirty="0" smtClean="0">
                <a:solidFill>
                  <a:srgbClr val="C00000"/>
                </a:solidFill>
                <a:latin typeface="Tahoma" pitchFamily="34" charset="0"/>
                <a:cs typeface="Tahoma" pitchFamily="34" charset="0"/>
              </a:rPr>
              <a:t>does not work well</a:t>
            </a:r>
            <a:r>
              <a:rPr lang="en-US" dirty="0" smtClean="0">
                <a:solidFill>
                  <a:srgbClr val="C00000"/>
                </a:solidFill>
                <a:latin typeface="Tahoma" pitchFamily="34" charset="0"/>
                <a:cs typeface="Tahoma" pitchFamily="34" charset="0"/>
              </a:rPr>
              <a:t> </a:t>
            </a:r>
            <a:r>
              <a:rPr lang="en-US" dirty="0" smtClean="0">
                <a:latin typeface="Tahoma" pitchFamily="34" charset="0"/>
                <a:cs typeface="Tahoma" pitchFamily="34" charset="0"/>
              </a:rPr>
              <a:t>when doing college research. </a:t>
            </a:r>
          </a:p>
        </p:txBody>
      </p:sp>
      <p:pic>
        <p:nvPicPr>
          <p:cNvPr id="38916" name="Picture 4" descr="C:\Documents and Settings\lapadmin\Local Settings\Temporary Internet Files\Content.IE5\GMGKZJGK\MPj04243890000[1].jpg"/>
          <p:cNvPicPr>
            <a:picLocks noChangeAspect="1" noChangeArrowheads="1"/>
          </p:cNvPicPr>
          <p:nvPr/>
        </p:nvPicPr>
        <p:blipFill>
          <a:blip r:embed="rId2"/>
          <a:srcRect/>
          <a:stretch>
            <a:fillRect/>
          </a:stretch>
        </p:blipFill>
        <p:spPr bwMode="auto">
          <a:xfrm>
            <a:off x="381000" y="2438400"/>
            <a:ext cx="2057400" cy="1352550"/>
          </a:xfrm>
          <a:prstGeom prst="rect">
            <a:avLst/>
          </a:prstGeom>
          <a:noFill/>
          <a:ln w="9525">
            <a:noFill/>
            <a:miter lim="800000"/>
            <a:headEnd/>
            <a:tailEnd/>
          </a:ln>
        </p:spPr>
      </p:pic>
      <p:pic>
        <p:nvPicPr>
          <p:cNvPr id="38917" name="Picture 5" descr="C:\Documents and Settings\lapadmin\Local Settings\Temporary Internet Files\Content.IE5\1X1SRS9V\MPj04018140000[1].jpg"/>
          <p:cNvPicPr>
            <a:picLocks noChangeAspect="1" noChangeArrowheads="1"/>
          </p:cNvPicPr>
          <p:nvPr/>
        </p:nvPicPr>
        <p:blipFill>
          <a:blip r:embed="rId3"/>
          <a:srcRect/>
          <a:stretch>
            <a:fillRect/>
          </a:stretch>
        </p:blipFill>
        <p:spPr bwMode="auto">
          <a:xfrm>
            <a:off x="381000" y="4191000"/>
            <a:ext cx="2133600" cy="14224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867400" cy="914400"/>
          </a:xfrm>
        </p:spPr>
        <p:txBody>
          <a:bodyPr>
            <a:normAutofit fontScale="90000"/>
          </a:bodyPr>
          <a:lstStyle/>
          <a:p>
            <a:pPr>
              <a:defRPr/>
            </a:pPr>
            <a:r>
              <a:rPr lang="en-US" sz="3600" b="1" dirty="0" smtClean="0">
                <a:solidFill>
                  <a:schemeClr val="tx1">
                    <a:lumMod val="95000"/>
                    <a:lumOff val="5000"/>
                  </a:schemeClr>
                </a:solidFill>
                <a:latin typeface="Tahoma" pitchFamily="34" charset="0"/>
                <a:cs typeface="Tahoma" pitchFamily="34" charset="0"/>
              </a:rPr>
              <a:t>Why not Google or </a:t>
            </a:r>
            <a:r>
              <a:rPr lang="en-US" sz="3600" b="1" dirty="0" smtClean="0">
                <a:solidFill>
                  <a:schemeClr val="tx1">
                    <a:lumMod val="95000"/>
                    <a:lumOff val="5000"/>
                  </a:schemeClr>
                </a:solidFill>
                <a:latin typeface="Tahoma" pitchFamily="34" charset="0"/>
                <a:cs typeface="Tahoma" pitchFamily="34" charset="0"/>
              </a:rPr>
              <a:t>Wikipedia</a:t>
            </a:r>
            <a:r>
              <a:rPr lang="en-US" sz="3600" b="1" dirty="0" smtClean="0">
                <a:solidFill>
                  <a:schemeClr val="tx1">
                    <a:lumMod val="95000"/>
                    <a:lumOff val="5000"/>
                  </a:schemeClr>
                </a:solidFill>
                <a:latin typeface="Tahoma" pitchFamily="34" charset="0"/>
                <a:cs typeface="Tahoma" pitchFamily="34" charset="0"/>
              </a:rPr>
              <a:t>? </a:t>
            </a:r>
            <a:endParaRPr lang="en-US" sz="3600" b="1" dirty="0">
              <a:solidFill>
                <a:schemeClr val="tx1">
                  <a:lumMod val="95000"/>
                  <a:lumOff val="5000"/>
                </a:schemeClr>
              </a:solidFill>
              <a:latin typeface="Tahoma" pitchFamily="34" charset="0"/>
              <a:cs typeface="Tahoma" pitchFamily="34" charset="0"/>
            </a:endParaRPr>
          </a:p>
        </p:txBody>
      </p:sp>
      <p:sp>
        <p:nvSpPr>
          <p:cNvPr id="3" name="Content Placeholder 2"/>
          <p:cNvSpPr>
            <a:spLocks noGrp="1"/>
          </p:cNvSpPr>
          <p:nvPr>
            <p:ph idx="1"/>
          </p:nvPr>
        </p:nvSpPr>
        <p:spPr>
          <a:xfrm>
            <a:off x="2895600" y="2209800"/>
            <a:ext cx="5943600" cy="4267200"/>
          </a:xfrm>
        </p:spPr>
        <p:txBody>
          <a:bodyPr>
            <a:normAutofit lnSpcReduction="10000"/>
          </a:bodyPr>
          <a:lstStyle/>
          <a:p>
            <a:pPr marL="0" indent="0" algn="ctr">
              <a:lnSpc>
                <a:spcPct val="110000"/>
              </a:lnSpc>
              <a:spcBef>
                <a:spcPts val="0"/>
              </a:spcBef>
              <a:spcAft>
                <a:spcPts val="2400"/>
              </a:spcAft>
              <a:defRPr/>
            </a:pPr>
            <a:r>
              <a:rPr lang="en-US" b="1" dirty="0" smtClean="0">
                <a:solidFill>
                  <a:schemeClr val="accent3"/>
                </a:solidFill>
                <a:latin typeface="Tahoma" pitchFamily="34" charset="0"/>
                <a:cs typeface="Tahoma" pitchFamily="34" charset="0"/>
              </a:rPr>
              <a:t>On the Internet….</a:t>
            </a:r>
          </a:p>
          <a:p>
            <a:pPr marL="0" indent="0">
              <a:lnSpc>
                <a:spcPct val="110000"/>
              </a:lnSpc>
              <a:spcBef>
                <a:spcPts val="0"/>
              </a:spcBef>
              <a:spcAft>
                <a:spcPts val="2400"/>
              </a:spcAft>
              <a:buFont typeface="Arial" pitchFamily="34" charset="0"/>
              <a:buChar char="•"/>
              <a:defRPr/>
            </a:pPr>
            <a:r>
              <a:rPr lang="en-US" sz="3600" b="1" dirty="0" smtClean="0">
                <a:solidFill>
                  <a:srgbClr val="C00000"/>
                </a:solidFill>
                <a:latin typeface="Tahoma" pitchFamily="34" charset="0"/>
                <a:cs typeface="Tahoma" pitchFamily="34" charset="0"/>
              </a:rPr>
              <a:t>No selection process: </a:t>
            </a:r>
            <a:r>
              <a:rPr lang="en-US" sz="3600" dirty="0" smtClean="0">
                <a:latin typeface="Tahoma" pitchFamily="34" charset="0"/>
                <a:cs typeface="Tahoma" pitchFamily="34" charset="0"/>
              </a:rPr>
              <a:t>Documents do not undergo any selection process but rather are </a:t>
            </a:r>
            <a:r>
              <a:rPr lang="en-US" sz="3600" b="1" dirty="0" smtClean="0">
                <a:latin typeface="Tahoma" pitchFamily="34" charset="0"/>
                <a:cs typeface="Tahoma" pitchFamily="34" charset="0"/>
              </a:rPr>
              <a:t>placed there at will</a:t>
            </a:r>
            <a:r>
              <a:rPr lang="en-US" sz="3600" dirty="0" smtClean="0">
                <a:latin typeface="Tahoma" pitchFamily="34" charset="0"/>
                <a:cs typeface="Tahoma" pitchFamily="34" charset="0"/>
              </a:rPr>
              <a:t> by anyone with access to a web server.</a:t>
            </a:r>
            <a:r>
              <a:rPr lang="en-US" dirty="0" smtClean="0">
                <a:latin typeface="Tahoma" pitchFamily="34" charset="0"/>
                <a:cs typeface="Tahoma" pitchFamily="34" charset="0"/>
              </a:rPr>
              <a:t>  </a:t>
            </a:r>
          </a:p>
        </p:txBody>
      </p:sp>
      <p:pic>
        <p:nvPicPr>
          <p:cNvPr id="39940" name="Picture 9" descr="C:\Documents and Settings\lapadmin\Local Settings\Temporary Internet Files\Content.IE5\1X1SRS9V\MPj03905540000[1].jpg"/>
          <p:cNvPicPr>
            <a:picLocks noChangeAspect="1" noChangeArrowheads="1"/>
          </p:cNvPicPr>
          <p:nvPr/>
        </p:nvPicPr>
        <p:blipFill>
          <a:blip r:embed="rId2"/>
          <a:srcRect/>
          <a:stretch>
            <a:fillRect/>
          </a:stretch>
        </p:blipFill>
        <p:spPr bwMode="auto">
          <a:xfrm>
            <a:off x="228600" y="2590800"/>
            <a:ext cx="2609850" cy="36576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562600" cy="914400"/>
          </a:xfrm>
        </p:spPr>
        <p:txBody>
          <a:bodyPr/>
          <a:lstStyle/>
          <a:p>
            <a:pPr>
              <a:defRPr/>
            </a:pPr>
            <a:r>
              <a:rPr lang="en-US" sz="2800" b="1" dirty="0" smtClean="0">
                <a:solidFill>
                  <a:schemeClr val="tx1">
                    <a:lumMod val="95000"/>
                    <a:lumOff val="5000"/>
                  </a:schemeClr>
                </a:solidFill>
                <a:latin typeface="Tahoma" pitchFamily="34" charset="0"/>
                <a:cs typeface="Tahoma" pitchFamily="34" charset="0"/>
              </a:rPr>
              <a:t>Why not Google or </a:t>
            </a:r>
            <a:r>
              <a:rPr lang="en-US" sz="2800" b="1" dirty="0" smtClean="0">
                <a:solidFill>
                  <a:schemeClr val="tx1">
                    <a:lumMod val="95000"/>
                    <a:lumOff val="5000"/>
                  </a:schemeClr>
                </a:solidFill>
                <a:latin typeface="Tahoma" pitchFamily="34" charset="0"/>
                <a:cs typeface="Tahoma" pitchFamily="34" charset="0"/>
              </a:rPr>
              <a:t>Wikipedia</a:t>
            </a:r>
            <a:r>
              <a:rPr lang="en-US" sz="2800" b="1" dirty="0" smtClean="0">
                <a:solidFill>
                  <a:schemeClr val="tx1">
                    <a:lumMod val="95000"/>
                    <a:lumOff val="5000"/>
                  </a:schemeClr>
                </a:solidFill>
                <a:latin typeface="Tahoma" pitchFamily="34" charset="0"/>
                <a:cs typeface="Tahoma" pitchFamily="34" charset="0"/>
              </a:rPr>
              <a:t>? </a:t>
            </a:r>
            <a:endParaRPr lang="en-US" sz="2800" dirty="0"/>
          </a:p>
        </p:txBody>
      </p:sp>
      <p:sp>
        <p:nvSpPr>
          <p:cNvPr id="3" name="Content Placeholder 2"/>
          <p:cNvSpPr>
            <a:spLocks noGrp="1"/>
          </p:cNvSpPr>
          <p:nvPr>
            <p:ph idx="1"/>
          </p:nvPr>
        </p:nvSpPr>
        <p:spPr>
          <a:xfrm>
            <a:off x="3200400" y="2362200"/>
            <a:ext cx="5486400" cy="4267200"/>
          </a:xfrm>
        </p:spPr>
        <p:txBody>
          <a:bodyPr>
            <a:normAutofit/>
          </a:bodyPr>
          <a:lstStyle/>
          <a:p>
            <a:pPr marL="0" indent="0">
              <a:lnSpc>
                <a:spcPct val="110000"/>
              </a:lnSpc>
              <a:spcBef>
                <a:spcPts val="0"/>
              </a:spcBef>
              <a:spcAft>
                <a:spcPts val="2400"/>
              </a:spcAft>
              <a:buFont typeface="Arial" pitchFamily="34" charset="0"/>
              <a:buChar char="•"/>
              <a:defRPr/>
            </a:pPr>
            <a:r>
              <a:rPr lang="en-US" sz="3500" b="1" dirty="0" smtClean="0">
                <a:solidFill>
                  <a:srgbClr val="C00000"/>
                </a:solidFill>
                <a:latin typeface="Tahoma" pitchFamily="34" charset="0"/>
                <a:cs typeface="Tahoma" pitchFamily="34" charset="0"/>
              </a:rPr>
              <a:t>No standards: </a:t>
            </a:r>
            <a:r>
              <a:rPr lang="en-US" dirty="0" smtClean="0">
                <a:latin typeface="Tahoma" pitchFamily="34" charset="0"/>
                <a:cs typeface="Tahoma" pitchFamily="34" charset="0"/>
              </a:rPr>
              <a:t>There is no overall effort, nor any rules or standards, to organize information to facilitate retrieval. Often, </a:t>
            </a:r>
            <a:r>
              <a:rPr lang="en-US" b="1" dirty="0" smtClean="0">
                <a:latin typeface="Tahoma" pitchFamily="34" charset="0"/>
                <a:cs typeface="Tahoma" pitchFamily="34" charset="0"/>
              </a:rPr>
              <a:t>commercial sites </a:t>
            </a:r>
            <a:r>
              <a:rPr lang="en-US" dirty="0" smtClean="0">
                <a:latin typeface="Tahoma" pitchFamily="34" charset="0"/>
                <a:cs typeface="Tahoma" pitchFamily="34" charset="0"/>
              </a:rPr>
              <a:t>or sites </a:t>
            </a:r>
            <a:r>
              <a:rPr lang="en-US" b="1" dirty="0" smtClean="0">
                <a:latin typeface="Tahoma" pitchFamily="34" charset="0"/>
                <a:cs typeface="Tahoma" pitchFamily="34" charset="0"/>
              </a:rPr>
              <a:t>soliciting donations </a:t>
            </a:r>
            <a:r>
              <a:rPr lang="en-US" dirty="0" smtClean="0">
                <a:latin typeface="Tahoma" pitchFamily="34" charset="0"/>
                <a:cs typeface="Tahoma" pitchFamily="34" charset="0"/>
              </a:rPr>
              <a:t>dominate search results. </a:t>
            </a:r>
          </a:p>
          <a:p>
            <a:pPr>
              <a:defRPr/>
            </a:pPr>
            <a:endParaRPr lang="en-US" dirty="0"/>
          </a:p>
        </p:txBody>
      </p:sp>
      <p:pic>
        <p:nvPicPr>
          <p:cNvPr id="40964" name="Picture 7" descr="C:\Documents and Settings\lapadmin\Local Settings\Temporary Internet Files\Content.IE5\9MQY7547\MPj03905700000[1].jpg"/>
          <p:cNvPicPr>
            <a:picLocks noChangeAspect="1" noChangeArrowheads="1"/>
          </p:cNvPicPr>
          <p:nvPr/>
        </p:nvPicPr>
        <p:blipFill>
          <a:blip r:embed="rId2"/>
          <a:srcRect/>
          <a:stretch>
            <a:fillRect/>
          </a:stretch>
        </p:blipFill>
        <p:spPr bwMode="auto">
          <a:xfrm>
            <a:off x="228600" y="2286000"/>
            <a:ext cx="2667000" cy="1901825"/>
          </a:xfrm>
          <a:prstGeom prst="rect">
            <a:avLst/>
          </a:prstGeom>
          <a:noFill/>
          <a:ln w="9525">
            <a:noFill/>
            <a:miter lim="800000"/>
            <a:headEnd/>
            <a:tailEnd/>
          </a:ln>
        </p:spPr>
      </p:pic>
      <p:pic>
        <p:nvPicPr>
          <p:cNvPr id="40965" name="Picture 2" descr="C:\Documents and Settings\lapadmin\Local Settings\Temporary Internet Files\Content.IE5\9Z5C1VPL\MPj03905600000[1].jpg"/>
          <p:cNvPicPr>
            <a:picLocks noChangeAspect="1" noChangeArrowheads="1"/>
          </p:cNvPicPr>
          <p:nvPr/>
        </p:nvPicPr>
        <p:blipFill>
          <a:blip r:embed="rId3"/>
          <a:srcRect/>
          <a:stretch>
            <a:fillRect/>
          </a:stretch>
        </p:blipFill>
        <p:spPr bwMode="auto">
          <a:xfrm>
            <a:off x="228600" y="4419600"/>
            <a:ext cx="2743200" cy="1957388"/>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638800" cy="914400"/>
          </a:xfrm>
        </p:spPr>
        <p:txBody>
          <a:bodyPr/>
          <a:lstStyle/>
          <a:p>
            <a:pPr>
              <a:defRPr/>
            </a:pPr>
            <a:r>
              <a:rPr lang="en-US" sz="3200" b="1" dirty="0" smtClean="0">
                <a:solidFill>
                  <a:schemeClr val="tx1">
                    <a:lumMod val="95000"/>
                    <a:lumOff val="5000"/>
                  </a:schemeClr>
                </a:solidFill>
                <a:latin typeface="Tahoma" pitchFamily="34" charset="0"/>
                <a:cs typeface="Tahoma" pitchFamily="34" charset="0"/>
              </a:rPr>
              <a:t>Why not Google or </a:t>
            </a:r>
            <a:r>
              <a:rPr lang="en-US" sz="3200" b="1" dirty="0" smtClean="0">
                <a:solidFill>
                  <a:schemeClr val="tx1">
                    <a:lumMod val="95000"/>
                    <a:lumOff val="5000"/>
                  </a:schemeClr>
                </a:solidFill>
                <a:latin typeface="Tahoma" pitchFamily="34" charset="0"/>
                <a:cs typeface="Tahoma" pitchFamily="34" charset="0"/>
              </a:rPr>
              <a:t>Wikipedia</a:t>
            </a:r>
            <a:r>
              <a:rPr lang="en-US" sz="3200" b="1" dirty="0" smtClean="0">
                <a:solidFill>
                  <a:schemeClr val="tx1">
                    <a:lumMod val="95000"/>
                    <a:lumOff val="5000"/>
                  </a:schemeClr>
                </a:solidFill>
                <a:latin typeface="Tahoma" pitchFamily="34" charset="0"/>
                <a:cs typeface="Tahoma" pitchFamily="34" charset="0"/>
              </a:rPr>
              <a:t>? </a:t>
            </a:r>
            <a:endParaRPr lang="en-US" sz="3200" dirty="0"/>
          </a:p>
        </p:txBody>
      </p:sp>
      <p:sp>
        <p:nvSpPr>
          <p:cNvPr id="3" name="Content Placeholder 2"/>
          <p:cNvSpPr>
            <a:spLocks noGrp="1"/>
          </p:cNvSpPr>
          <p:nvPr>
            <p:ph idx="1"/>
          </p:nvPr>
        </p:nvSpPr>
        <p:spPr>
          <a:xfrm>
            <a:off x="2514600" y="2590800"/>
            <a:ext cx="5638800" cy="3886200"/>
          </a:xfrm>
        </p:spPr>
        <p:txBody>
          <a:bodyPr>
            <a:normAutofit lnSpcReduction="10000"/>
          </a:bodyPr>
          <a:lstStyle/>
          <a:p>
            <a:pPr>
              <a:buFont typeface="Arial" pitchFamily="34" charset="0"/>
              <a:buChar char="•"/>
              <a:defRPr/>
            </a:pPr>
            <a:r>
              <a:rPr lang="en-US" sz="4000" b="1" dirty="0" smtClean="0">
                <a:solidFill>
                  <a:srgbClr val="C00000"/>
                </a:solidFill>
                <a:latin typeface="Tahoma" pitchFamily="34" charset="0"/>
                <a:cs typeface="Tahoma" pitchFamily="34" charset="0"/>
              </a:rPr>
              <a:t>No validation: </a:t>
            </a:r>
            <a:r>
              <a:rPr lang="en-US" sz="3600" dirty="0" smtClean="0">
                <a:latin typeface="Tahoma" pitchFamily="34" charset="0"/>
                <a:cs typeface="Tahoma" pitchFamily="34" charset="0"/>
              </a:rPr>
              <a:t>No one reviews sites for </a:t>
            </a:r>
            <a:r>
              <a:rPr lang="en-US" sz="3600" b="1" dirty="0" smtClean="0">
                <a:latin typeface="Tahoma" pitchFamily="34" charset="0"/>
                <a:cs typeface="Tahoma" pitchFamily="34" charset="0"/>
              </a:rPr>
              <a:t>accuracy</a:t>
            </a:r>
            <a:r>
              <a:rPr lang="en-US" sz="3600" dirty="0" smtClean="0">
                <a:latin typeface="Tahoma" pitchFamily="34" charset="0"/>
                <a:cs typeface="Tahoma" pitchFamily="34" charset="0"/>
              </a:rPr>
              <a:t>. The internet is filled with hoaxes, scams, parodies, and hate speech disguised as “fact.” </a:t>
            </a:r>
          </a:p>
          <a:p>
            <a:pPr>
              <a:defRPr/>
            </a:pPr>
            <a:endParaRPr lang="en-US" dirty="0"/>
          </a:p>
        </p:txBody>
      </p:sp>
      <p:pic>
        <p:nvPicPr>
          <p:cNvPr id="41988" name="Picture 2" descr="C:\Documents and Settings\lapadmin\Local Settings\Temporary Internet Files\Content.IE5\GMGKZJGK\MPj03416320000[1].jpg"/>
          <p:cNvPicPr>
            <a:picLocks noChangeAspect="1" noChangeArrowheads="1"/>
          </p:cNvPicPr>
          <p:nvPr/>
        </p:nvPicPr>
        <p:blipFill>
          <a:blip r:embed="rId2"/>
          <a:srcRect/>
          <a:stretch>
            <a:fillRect/>
          </a:stretch>
        </p:blipFill>
        <p:spPr bwMode="auto">
          <a:xfrm>
            <a:off x="533400" y="2819400"/>
            <a:ext cx="1847850" cy="25908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838200"/>
            <a:ext cx="6553200" cy="2057400"/>
          </a:xfrm>
        </p:spPr>
        <p:txBody>
          <a:bodyPr/>
          <a:lstStyle/>
          <a:p>
            <a:pPr algn="ctr" eaLnBrk="1" hangingPunct="1">
              <a:defRPr/>
            </a:pPr>
            <a:r>
              <a:rPr lang="en-US" sz="4800" dirty="0" smtClean="0">
                <a:solidFill>
                  <a:srgbClr val="FFC000"/>
                </a:solidFill>
                <a:effectLst>
                  <a:outerShdw blurRad="38100" dist="38100" dir="2700000" algn="tl">
                    <a:srgbClr val="000000"/>
                  </a:outerShdw>
                </a:effectLst>
                <a:latin typeface="Times New Roman" pitchFamily="18" charset="0"/>
              </a:rPr>
              <a:t>An Annotation is . . .</a:t>
            </a:r>
          </a:p>
        </p:txBody>
      </p:sp>
      <p:sp>
        <p:nvSpPr>
          <p:cNvPr id="2051" name="Rectangle 3"/>
          <p:cNvSpPr>
            <a:spLocks noGrp="1" noChangeArrowheads="1"/>
          </p:cNvSpPr>
          <p:nvPr>
            <p:ph type="subTitle" idx="1"/>
          </p:nvPr>
        </p:nvSpPr>
        <p:spPr>
          <a:xfrm>
            <a:off x="1219200" y="2514600"/>
            <a:ext cx="5486400" cy="3657600"/>
          </a:xfrm>
        </p:spPr>
        <p:txBody>
          <a:bodyPr/>
          <a:lstStyle/>
          <a:p>
            <a:pPr marL="457200" indent="-457200">
              <a:buFont typeface="Arial" pitchFamily="34" charset="0"/>
              <a:buChar char="•"/>
            </a:pPr>
            <a:r>
              <a:rPr lang="en-US" sz="2800" dirty="0">
                <a:solidFill>
                  <a:schemeClr val="bg1"/>
                </a:solidFill>
              </a:rPr>
              <a:t>Summary</a:t>
            </a:r>
          </a:p>
          <a:p>
            <a:pPr marL="457200" indent="-457200">
              <a:buFont typeface="Arial" pitchFamily="34" charset="0"/>
              <a:buChar char="•"/>
            </a:pPr>
            <a:r>
              <a:rPr lang="en-US" sz="2800" dirty="0" smtClean="0">
                <a:solidFill>
                  <a:schemeClr val="bg1"/>
                </a:solidFill>
              </a:rPr>
              <a:t>Explanation</a:t>
            </a:r>
            <a:endParaRPr lang="en-US" sz="2800" dirty="0">
              <a:solidFill>
                <a:schemeClr val="bg1"/>
              </a:solidFill>
            </a:endParaRPr>
          </a:p>
          <a:p>
            <a:pPr marL="457200" indent="-457200">
              <a:buFont typeface="Arial" pitchFamily="34" charset="0"/>
              <a:buChar char="•"/>
            </a:pPr>
            <a:r>
              <a:rPr lang="en-US" sz="2800" dirty="0" smtClean="0">
                <a:solidFill>
                  <a:schemeClr val="bg1"/>
                </a:solidFill>
              </a:rPr>
              <a:t>Evaluation/Criticism</a:t>
            </a:r>
            <a:endParaRPr lang="en-US" sz="2800" dirty="0">
              <a:solidFill>
                <a:schemeClr val="bg1"/>
              </a:solidFill>
            </a:endParaRPr>
          </a:p>
          <a:p>
            <a:pPr eaLnBrk="1" hangingPunct="1">
              <a:defRPr/>
            </a:pPr>
            <a:endParaRPr lang="en-US" dirty="0" smtClean="0"/>
          </a:p>
        </p:txBody>
      </p:sp>
    </p:spTree>
    <p:extLst>
      <p:ext uri="{BB962C8B-B14F-4D97-AF65-F5344CB8AC3E}">
        <p14:creationId xmlns:p14="http://schemas.microsoft.com/office/powerpoint/2010/main" val="91238513"/>
      </p:ext>
    </p:extLst>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685800"/>
            <a:ext cx="6705600" cy="1752600"/>
          </a:xfrm>
        </p:spPr>
        <p:txBody>
          <a:bodyPr/>
          <a:lstStyle/>
          <a:p>
            <a:pPr eaLnBrk="1" hangingPunct="1">
              <a:defRPr/>
            </a:pPr>
            <a:r>
              <a:rPr lang="en-US" dirty="0" smtClean="0">
                <a:effectLst>
                  <a:outerShdw blurRad="38100" dist="38100" dir="2700000" algn="tl">
                    <a:srgbClr val="000000"/>
                  </a:outerShdw>
                </a:effectLst>
              </a:rPr>
              <a:t>Annotated Bibliography</a:t>
            </a:r>
            <a:r>
              <a:rPr lang="en-US" dirty="0" smtClean="0"/>
              <a:t> =</a:t>
            </a:r>
          </a:p>
        </p:txBody>
      </p:sp>
      <p:sp>
        <p:nvSpPr>
          <p:cNvPr id="6149" name="Rectangle 5"/>
          <p:cNvSpPr>
            <a:spLocks noGrp="1" noChangeArrowheads="1"/>
          </p:cNvSpPr>
          <p:nvPr>
            <p:ph type="subTitle" idx="1"/>
          </p:nvPr>
        </p:nvSpPr>
        <p:spPr>
          <a:xfrm>
            <a:off x="533400" y="2590800"/>
            <a:ext cx="6400800" cy="2895600"/>
          </a:xfrm>
        </p:spPr>
        <p:txBody>
          <a:bodyPr/>
          <a:lstStyle/>
          <a:p>
            <a:r>
              <a:rPr lang="en-US" sz="2400" dirty="0">
                <a:solidFill>
                  <a:schemeClr val="bg1"/>
                </a:solidFill>
              </a:rPr>
              <a:t>A list of sources (books, articles, web pages, etc.) on your topic, with commentary on each source written by you. This commentary might summarize what the source is about, how it relates to your topic, which parts are particularly relevant, why the author is believable, and whether or not you agree with the information presented.</a:t>
            </a:r>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fontScale="90000"/>
          </a:bodyPr>
          <a:lstStyle/>
          <a:p>
            <a:r>
              <a:rPr lang="en-US" sz="5400" b="1" dirty="0" smtClean="0">
                <a:effectLst>
                  <a:outerShdw blurRad="38100" dist="38100" dir="2700000" algn="tl">
                    <a:srgbClr val="000000"/>
                  </a:outerShdw>
                </a:effectLst>
              </a:rPr>
              <a:t>Annotated Bibliography</a:t>
            </a:r>
            <a:endParaRPr lang="en-US" sz="5400" b="1" dirty="0"/>
          </a:p>
        </p:txBody>
      </p:sp>
      <p:sp>
        <p:nvSpPr>
          <p:cNvPr id="3" name="Content Placeholder 2"/>
          <p:cNvSpPr>
            <a:spLocks noGrp="1"/>
          </p:cNvSpPr>
          <p:nvPr>
            <p:ph idx="1"/>
          </p:nvPr>
        </p:nvSpPr>
        <p:spPr>
          <a:xfrm>
            <a:off x="838200" y="1295400"/>
            <a:ext cx="6172200" cy="533400"/>
          </a:xfrm>
          <a:solidFill>
            <a:schemeClr val="tx1"/>
          </a:solidFill>
        </p:spPr>
        <p:txBody>
          <a:bodyPr>
            <a:normAutofit lnSpcReduction="10000"/>
          </a:bodyPr>
          <a:lstStyle/>
          <a:p>
            <a:pPr>
              <a:buNone/>
            </a:pPr>
            <a:r>
              <a:rPr lang="en-US" b="1" dirty="0" smtClean="0">
                <a:solidFill>
                  <a:schemeClr val="bg1"/>
                </a:solidFill>
              </a:rPr>
              <a:t>Your entries will look like this: </a:t>
            </a:r>
          </a:p>
          <a:p>
            <a:pPr>
              <a:buNone/>
            </a:pPr>
            <a:endParaRPr lang="en-US" dirty="0"/>
          </a:p>
        </p:txBody>
      </p:sp>
      <p:sp>
        <p:nvSpPr>
          <p:cNvPr id="5" name="Content Placeholder 2"/>
          <p:cNvSpPr txBox="1">
            <a:spLocks/>
          </p:cNvSpPr>
          <p:nvPr/>
        </p:nvSpPr>
        <p:spPr bwMode="auto">
          <a:xfrm>
            <a:off x="457200" y="1981200"/>
            <a:ext cx="7162800" cy="44196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2500"/>
              </a:lnSpc>
              <a:spcBef>
                <a:spcPts val="0"/>
              </a:spcBef>
            </a:pPr>
            <a:r>
              <a:rPr lang="en-US" b="1" kern="0" dirty="0">
                <a:latin typeface="Courier New" pitchFamily="49" charset="0"/>
                <a:cs typeface="Courier New" pitchFamily="49" charset="0"/>
              </a:rPr>
              <a:t>Author name. Title of Source. Publication </a:t>
            </a:r>
            <a:endParaRPr lang="en-US" b="1" kern="0" dirty="0" smtClean="0">
              <a:latin typeface="Courier New" pitchFamily="49" charset="0"/>
              <a:cs typeface="Courier New" pitchFamily="49" charset="0"/>
            </a:endParaRPr>
          </a:p>
          <a:p>
            <a:pPr eaLnBrk="0" hangingPunct="0">
              <a:lnSpc>
                <a:spcPts val="2500"/>
              </a:lnSpc>
              <a:spcBef>
                <a:spcPts val="0"/>
              </a:spcBef>
              <a:tabLst>
                <a:tab pos="457200" algn="l"/>
              </a:tabLst>
            </a:pPr>
            <a:r>
              <a:rPr lang="en-US" b="1" kern="0" dirty="0">
                <a:latin typeface="Courier New" pitchFamily="49" charset="0"/>
                <a:cs typeface="Courier New" pitchFamily="49" charset="0"/>
              </a:rPr>
              <a:t>	</a:t>
            </a:r>
            <a:r>
              <a:rPr lang="en-US" b="1" kern="0" dirty="0" smtClean="0">
                <a:latin typeface="Courier New" pitchFamily="49" charset="0"/>
                <a:cs typeface="Courier New" pitchFamily="49" charset="0"/>
              </a:rPr>
              <a:t>information.  (MLA Citation of Source)</a:t>
            </a:r>
            <a:endParaRPr lang="en-US" b="1" kern="0" dirty="0">
              <a:latin typeface="Courier New" pitchFamily="49" charset="0"/>
              <a:cs typeface="Courier New" pitchFamily="49" charset="0"/>
            </a:endParaRPr>
          </a:p>
          <a:p>
            <a:pPr marR="0" lvl="0" algn="l" defTabSz="914400" rtl="0" eaLnBrk="0" fontAlgn="base" latinLnBrk="0" hangingPunct="0">
              <a:lnSpc>
                <a:spcPct val="100000"/>
              </a:lnSpc>
              <a:spcBef>
                <a:spcPts val="0"/>
              </a:spcBef>
              <a:spcAft>
                <a:spcPct val="0"/>
              </a:spcAft>
              <a:buClrTx/>
              <a:buSzTx/>
              <a:buFontTx/>
              <a:buNone/>
              <a:tabLst/>
              <a:defRPr/>
            </a:pPr>
            <a:endParaRPr lang="en-US" sz="1050" kern="0" noProof="0" dirty="0" smtClean="0">
              <a:latin typeface="+mn-lt"/>
            </a:endParaRPr>
          </a:p>
          <a:p>
            <a:pPr marR="0" lvl="0" algn="l" defTabSz="914400" rtl="0" eaLnBrk="0" fontAlgn="base" latinLnBrk="0" hangingPunct="0">
              <a:lnSpc>
                <a:spcPts val="2500"/>
              </a:lnSpc>
              <a:spcBef>
                <a:spcPts val="0"/>
              </a:spcBef>
              <a:spcAft>
                <a:spcPct val="0"/>
              </a:spcAft>
              <a:buClrTx/>
              <a:buSzTx/>
              <a:buFontTx/>
              <a:buNone/>
              <a:tabLst/>
              <a:defRPr/>
            </a:pPr>
            <a:r>
              <a:rPr lang="en-US" kern="0" noProof="0" dirty="0" smtClean="0">
                <a:latin typeface="+mn-lt"/>
              </a:rPr>
              <a:t>	</a:t>
            </a:r>
            <a:r>
              <a:rPr lang="en-US" kern="0" noProof="0" dirty="0" smtClean="0">
                <a:latin typeface="Courier New" pitchFamily="49" charset="0"/>
                <a:cs typeface="Courier New" pitchFamily="49" charset="0"/>
              </a:rPr>
              <a:t>All sources will be formatted MLA style. Underneath each source you will be including a paragraph summarizing the source. The more detailed this paragraph, the better and a critique paragraph evaluating the source. The slides that follow in these lecture notes describe the guidelines for finding the sources and writing the notes.  It is especially important to use appropriate sources when doing academic research. </a:t>
            </a:r>
            <a:endParaRPr kumimoji="0" lang="en-US" b="0" i="0" u="none" strike="noStrike" kern="0" cap="none" spc="0" normalizeH="0" baseline="0" noProof="0" dirty="0">
              <a:ln>
                <a:noFill/>
              </a:ln>
              <a:effectLst/>
              <a:uLnTx/>
              <a:uFillTx/>
              <a:latin typeface="Courier New" pitchFamily="49" charset="0"/>
              <a:cs typeface="Courier New" pitchFamily="49" charset="0"/>
            </a:endParaRPr>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7200" b="1" dirty="0" smtClean="0">
                <a:latin typeface="Tahoma" pitchFamily="34" charset="0"/>
                <a:cs typeface="Tahoma" pitchFamily="34" charset="0"/>
              </a:rPr>
              <a:t>Purpose</a:t>
            </a:r>
          </a:p>
        </p:txBody>
      </p:sp>
      <p:sp>
        <p:nvSpPr>
          <p:cNvPr id="9219" name="Rectangle 3"/>
          <p:cNvSpPr>
            <a:spLocks noGrp="1" noChangeArrowheads="1"/>
          </p:cNvSpPr>
          <p:nvPr>
            <p:ph type="body" idx="1"/>
          </p:nvPr>
        </p:nvSpPr>
        <p:spPr>
          <a:xfrm>
            <a:off x="457200" y="1600200"/>
            <a:ext cx="6858000" cy="3886200"/>
          </a:xfrm>
          <a:solidFill>
            <a:schemeClr val="bg1"/>
          </a:solidFill>
          <a:ln w="28575">
            <a:solidFill>
              <a:schemeClr val="tx1"/>
            </a:solidFill>
          </a:ln>
        </p:spPr>
        <p:txBody>
          <a:bodyPr>
            <a:normAutofit lnSpcReduction="10000"/>
          </a:bodyPr>
          <a:lstStyle/>
          <a:p>
            <a:pPr eaLnBrk="1" hangingPunct="1">
              <a:defRPr/>
            </a:pPr>
            <a:r>
              <a:rPr lang="en-US" sz="3600" u="sng" dirty="0" smtClean="0">
                <a:solidFill>
                  <a:schemeClr val="tx1"/>
                </a:solidFill>
                <a:effectLst>
                  <a:outerShdw blurRad="38100" dist="38100" dir="2700000" algn="tl">
                    <a:srgbClr val="C0C0C0"/>
                  </a:outerShdw>
                </a:effectLst>
              </a:rPr>
              <a:t>The purpose of an annotated bibliography</a:t>
            </a:r>
            <a:r>
              <a:rPr lang="en-US" sz="3600" dirty="0" smtClean="0">
                <a:solidFill>
                  <a:schemeClr val="tx1"/>
                </a:solidFill>
              </a:rPr>
              <a:t> is to help you keep a running log of the research you have done and be able to quickly look back at its contents and </a:t>
            </a:r>
          </a:p>
          <a:p>
            <a:pPr marL="0" indent="0" eaLnBrk="1" hangingPunct="1">
              <a:buNone/>
              <a:defRPr/>
            </a:pPr>
            <a:r>
              <a:rPr lang="en-US" sz="3600" dirty="0">
                <a:solidFill>
                  <a:schemeClr val="tx1"/>
                </a:solidFill>
              </a:rPr>
              <a:t> </a:t>
            </a:r>
            <a:r>
              <a:rPr lang="en-US" sz="3600" dirty="0" smtClean="0">
                <a:solidFill>
                  <a:schemeClr val="tx1"/>
                </a:solidFill>
              </a:rPr>
              <a:t>  their usefulness.</a:t>
            </a:r>
          </a:p>
        </p:txBody>
      </p:sp>
      <p:pic>
        <p:nvPicPr>
          <p:cNvPr id="11268" name="Picture 4" descr="C:\Documents and Settings\lapadmin\Local Settings\Temporary Internet Files\Content.IE5\9Z5C1VPL\MPj04276860000[1].jpg"/>
          <p:cNvPicPr>
            <a:picLocks noChangeAspect="1" noChangeArrowheads="1"/>
          </p:cNvPicPr>
          <p:nvPr/>
        </p:nvPicPr>
        <p:blipFill>
          <a:blip r:embed="rId2" cstate="print"/>
          <a:srcRect/>
          <a:stretch>
            <a:fillRect/>
          </a:stretch>
        </p:blipFill>
        <p:spPr bwMode="auto">
          <a:xfrm>
            <a:off x="4953000" y="4495800"/>
            <a:ext cx="3190875" cy="2111375"/>
          </a:xfrm>
          <a:prstGeom prst="rect">
            <a:avLst/>
          </a:prstGeom>
          <a:noFill/>
          <a:ln w="28575">
            <a:solidFill>
              <a:schemeClr val="tx1"/>
            </a:solid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401762"/>
          </a:xfrm>
        </p:spPr>
        <p:txBody>
          <a:bodyPr/>
          <a:lstStyle/>
          <a:p>
            <a:r>
              <a:rPr lang="en-US" sz="6000" b="1" smtClean="0">
                <a:latin typeface="Tahoma" pitchFamily="34" charset="0"/>
                <a:cs typeface="Tahoma" pitchFamily="34" charset="0"/>
              </a:rPr>
              <a:t>Purpose</a:t>
            </a:r>
            <a:endParaRPr lang="en-US" sz="6000" smtClean="0"/>
          </a:p>
        </p:txBody>
      </p:sp>
      <p:sp>
        <p:nvSpPr>
          <p:cNvPr id="3" name="Content Placeholder 2"/>
          <p:cNvSpPr>
            <a:spLocks noGrp="1"/>
          </p:cNvSpPr>
          <p:nvPr>
            <p:ph idx="1"/>
          </p:nvPr>
        </p:nvSpPr>
        <p:spPr>
          <a:xfrm>
            <a:off x="457200" y="1828800"/>
            <a:ext cx="7086600" cy="2819400"/>
          </a:xfrm>
          <a:solidFill>
            <a:schemeClr val="bg1"/>
          </a:solidFill>
        </p:spPr>
        <p:txBody>
          <a:bodyPr/>
          <a:lstStyle/>
          <a:p>
            <a:pPr>
              <a:defRPr/>
            </a:pPr>
            <a:r>
              <a:rPr lang="en-US" sz="3600" dirty="0" smtClean="0">
                <a:solidFill>
                  <a:schemeClr val="tx1"/>
                </a:solidFill>
              </a:rPr>
              <a:t>An annotated bibliography also provides </a:t>
            </a:r>
            <a:r>
              <a:rPr lang="en-US" sz="3600" b="1" dirty="0" smtClean="0">
                <a:solidFill>
                  <a:schemeClr val="tx1"/>
                </a:solidFill>
              </a:rPr>
              <a:t>a </a:t>
            </a:r>
            <a:r>
              <a:rPr lang="en-US" sz="3600" b="1" u="sng" dirty="0" smtClean="0">
                <a:solidFill>
                  <a:schemeClr val="tx1"/>
                </a:solidFill>
                <a:effectLst>
                  <a:outerShdw blurRad="38100" dist="38100" dir="2700000" algn="tl">
                    <a:srgbClr val="C0C0C0"/>
                  </a:outerShdw>
                </a:effectLst>
              </a:rPr>
              <a:t>starting point</a:t>
            </a:r>
            <a:r>
              <a:rPr lang="en-US" sz="3600" u="sng" dirty="0" smtClean="0">
                <a:solidFill>
                  <a:schemeClr val="tx1"/>
                </a:solidFill>
              </a:rPr>
              <a:t> </a:t>
            </a:r>
            <a:r>
              <a:rPr lang="en-US" sz="3600" dirty="0" smtClean="0">
                <a:solidFill>
                  <a:schemeClr val="tx1"/>
                </a:solidFill>
              </a:rPr>
              <a:t>when researching a topic you want to discover more about. </a:t>
            </a:r>
            <a:endParaRPr lang="en-US" sz="3600" dirty="0">
              <a:solidFill>
                <a:schemeClr val="tx1"/>
              </a:solidFill>
            </a:endParaRPr>
          </a:p>
        </p:txBody>
      </p:sp>
      <p:pic>
        <p:nvPicPr>
          <p:cNvPr id="12292" name="Picture 3" descr="C:\Documents and Settings\lapadmin\Local Settings\Temporary Internet Files\Content.IE5\178WF8EP\MCj04325520000[1].png"/>
          <p:cNvPicPr>
            <a:picLocks noChangeAspect="1" noChangeArrowheads="1"/>
          </p:cNvPicPr>
          <p:nvPr/>
        </p:nvPicPr>
        <p:blipFill>
          <a:blip r:embed="rId2"/>
          <a:srcRect/>
          <a:stretch>
            <a:fillRect/>
          </a:stretch>
        </p:blipFill>
        <p:spPr bwMode="auto">
          <a:xfrm>
            <a:off x="3048000" y="4572000"/>
            <a:ext cx="2286000" cy="2286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7086600" cy="1143000"/>
          </a:xfrm>
        </p:spPr>
        <p:txBody>
          <a:bodyPr/>
          <a:lstStyle/>
          <a:p>
            <a:r>
              <a:rPr lang="en-US" sz="4800" b="1" smtClean="0">
                <a:latin typeface="Tahoma" pitchFamily="34" charset="0"/>
                <a:cs typeface="Tahoma" pitchFamily="34" charset="0"/>
              </a:rPr>
              <a:t>Starting the process</a:t>
            </a:r>
            <a:endParaRPr lang="en-US" sz="4800" smtClean="0"/>
          </a:p>
        </p:txBody>
      </p:sp>
      <p:sp>
        <p:nvSpPr>
          <p:cNvPr id="13315" name="Content Placeholder 2"/>
          <p:cNvSpPr>
            <a:spLocks noGrp="1"/>
          </p:cNvSpPr>
          <p:nvPr>
            <p:ph idx="1"/>
          </p:nvPr>
        </p:nvSpPr>
        <p:spPr>
          <a:xfrm>
            <a:off x="1981200" y="1676400"/>
            <a:ext cx="5105400" cy="3810000"/>
          </a:xfrm>
          <a:solidFill>
            <a:schemeClr val="bg1"/>
          </a:solidFill>
        </p:spPr>
        <p:txBody>
          <a:bodyPr>
            <a:normAutofit fontScale="92500"/>
          </a:bodyPr>
          <a:lstStyle/>
          <a:p>
            <a:r>
              <a:rPr lang="en-US" dirty="0" smtClean="0">
                <a:solidFill>
                  <a:schemeClr val="tx1"/>
                </a:solidFill>
              </a:rPr>
              <a:t>Your </a:t>
            </a:r>
            <a:r>
              <a:rPr lang="en-US" b="1" dirty="0" smtClean="0">
                <a:solidFill>
                  <a:srgbClr val="C00000"/>
                </a:solidFill>
              </a:rPr>
              <a:t>Annotated Bibliography</a:t>
            </a:r>
            <a:r>
              <a:rPr lang="en-US" dirty="0" smtClean="0">
                <a:solidFill>
                  <a:schemeClr val="tx1"/>
                </a:solidFill>
              </a:rPr>
              <a:t> is the starting point for your research. As you look for information, </a:t>
            </a:r>
            <a:r>
              <a:rPr lang="en-US" sz="3600" b="1" dirty="0" smtClean="0">
                <a:solidFill>
                  <a:schemeClr val="tx1"/>
                </a:solidFill>
              </a:rPr>
              <a:t>make a list of the sources </a:t>
            </a:r>
            <a:r>
              <a:rPr lang="en-US" dirty="0" smtClean="0">
                <a:solidFill>
                  <a:schemeClr val="tx1"/>
                </a:solidFill>
              </a:rPr>
              <a:t>you find and </a:t>
            </a:r>
            <a:r>
              <a:rPr lang="en-US" sz="3600" b="1" dirty="0" smtClean="0">
                <a:solidFill>
                  <a:schemeClr val="tx1"/>
                </a:solidFill>
              </a:rPr>
              <a:t>evaluate each one</a:t>
            </a:r>
            <a:r>
              <a:rPr lang="en-US" b="1" dirty="0" smtClean="0">
                <a:solidFill>
                  <a:schemeClr val="tx1"/>
                </a:solidFill>
              </a:rPr>
              <a:t>.</a:t>
            </a:r>
            <a:endParaRPr lang="en-US" dirty="0" smtClean="0">
              <a:solidFill>
                <a:schemeClr val="tx1"/>
              </a:solidFill>
            </a:endParaRPr>
          </a:p>
        </p:txBody>
      </p:sp>
      <p:pic>
        <p:nvPicPr>
          <p:cNvPr id="13316" name="Picture 4" descr="C:\Documents and Settings\lapadmin\Local Settings\Temporary Internet Files\Content.IE5\0F44UZ4U\MCHH02496_0000[1].wmf"/>
          <p:cNvPicPr>
            <a:picLocks noChangeAspect="1" noChangeArrowheads="1"/>
          </p:cNvPicPr>
          <p:nvPr/>
        </p:nvPicPr>
        <p:blipFill>
          <a:blip r:embed="rId2"/>
          <a:srcRect/>
          <a:stretch>
            <a:fillRect/>
          </a:stretch>
        </p:blipFill>
        <p:spPr bwMode="auto">
          <a:xfrm flipH="1">
            <a:off x="296888" y="3505200"/>
            <a:ext cx="2979711" cy="3059113"/>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7239000" cy="1143000"/>
          </a:xfrm>
        </p:spPr>
        <p:txBody>
          <a:bodyPr/>
          <a:lstStyle/>
          <a:p>
            <a:r>
              <a:rPr lang="en-US" b="1" dirty="0" smtClean="0"/>
              <a:t>Annotated Bibliography</a:t>
            </a:r>
          </a:p>
        </p:txBody>
      </p:sp>
      <p:sp>
        <p:nvSpPr>
          <p:cNvPr id="15363" name="Content Placeholder 2"/>
          <p:cNvSpPr>
            <a:spLocks noGrp="1"/>
          </p:cNvSpPr>
          <p:nvPr>
            <p:ph idx="1"/>
          </p:nvPr>
        </p:nvSpPr>
        <p:spPr>
          <a:xfrm>
            <a:off x="457200" y="1600200"/>
            <a:ext cx="7239000" cy="4648200"/>
          </a:xfrm>
        </p:spPr>
        <p:txBody>
          <a:bodyPr/>
          <a:lstStyle/>
          <a:p>
            <a:r>
              <a:rPr lang="en-US" dirty="0" smtClean="0">
                <a:solidFill>
                  <a:schemeClr val="bg1"/>
                </a:solidFill>
              </a:rPr>
              <a:t>You should begin </a:t>
            </a:r>
            <a:r>
              <a:rPr lang="en-US" b="1" dirty="0" smtClean="0">
                <a:solidFill>
                  <a:schemeClr val="bg1"/>
                </a:solidFill>
              </a:rPr>
              <a:t>exploring </a:t>
            </a:r>
            <a:r>
              <a:rPr lang="en-US" dirty="0" smtClean="0">
                <a:solidFill>
                  <a:schemeClr val="bg1"/>
                </a:solidFill>
              </a:rPr>
              <a:t>in search of sources for your Annotated Bibliography / paper. </a:t>
            </a:r>
          </a:p>
          <a:p>
            <a:r>
              <a:rPr lang="en-US" dirty="0" smtClean="0"/>
              <a:t>You should begin </a:t>
            </a:r>
            <a:r>
              <a:rPr lang="en-US" b="1" dirty="0" smtClean="0"/>
              <a:t>collecting sources </a:t>
            </a:r>
            <a:r>
              <a:rPr lang="en-US" dirty="0" smtClean="0"/>
              <a:t>and taking notes. </a:t>
            </a:r>
          </a:p>
          <a:p>
            <a:r>
              <a:rPr lang="en-US" dirty="0" smtClean="0">
                <a:solidFill>
                  <a:schemeClr val="bg1"/>
                </a:solidFill>
              </a:rPr>
              <a:t>You will need to find </a:t>
            </a:r>
            <a:r>
              <a:rPr lang="en-US" b="1" dirty="0" smtClean="0">
                <a:solidFill>
                  <a:schemeClr val="bg1"/>
                </a:solidFill>
              </a:rPr>
              <a:t>the number of  sources your teacher identifies </a:t>
            </a:r>
            <a:r>
              <a:rPr lang="en-US" dirty="0" smtClean="0">
                <a:solidFill>
                  <a:schemeClr val="bg1"/>
                </a:solidFill>
              </a:rPr>
              <a:t>for your Annotated Bibliography. </a:t>
            </a:r>
          </a:p>
        </p:txBody>
      </p:sp>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Colores">
  <a:themeElements>
    <a:clrScheme name="Colo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l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lo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lo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lo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lo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lo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lo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lo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lo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lo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lo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lo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lo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gal Pad">
  <a:themeElements>
    <a:clrScheme name="Legal P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al P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gal P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al P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al P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al P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al P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al P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al Pa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al P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al P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al P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al P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al P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ducation14">
  <a:themeElements>
    <a:clrScheme name="education1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ducation14">
      <a:majorFont>
        <a:latin typeface="Lucida Calligraphy"/>
        <a:ea typeface=""/>
        <a:cs typeface=""/>
      </a:majorFont>
      <a:minorFont>
        <a:latin typeface="Lucida Calligraph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ucation1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ducation1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ducation1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ducation1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ducation1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ducation1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ducation1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Colores</Template>
  <TotalTime>3177</TotalTime>
  <Words>935</Words>
  <Application>Microsoft Office PowerPoint</Application>
  <PresentationFormat>On-screen Show (4:3)</PresentationFormat>
  <Paragraphs>109</Paragraphs>
  <Slides>26</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Arial</vt:lpstr>
      <vt:lpstr>Arial Black</vt:lpstr>
      <vt:lpstr>Courier New</vt:lpstr>
      <vt:lpstr>Goudy Old Style</vt:lpstr>
      <vt:lpstr>Impact</vt:lpstr>
      <vt:lpstr>Lucida Calligraphy</vt:lpstr>
      <vt:lpstr>Modern No. 20</vt:lpstr>
      <vt:lpstr>Tahoma</vt:lpstr>
      <vt:lpstr>Times New Roman</vt:lpstr>
      <vt:lpstr>Wingdings</vt:lpstr>
      <vt:lpstr>Colores</vt:lpstr>
      <vt:lpstr>Legal Pad</vt:lpstr>
      <vt:lpstr>WritingDesignTemplate</vt:lpstr>
      <vt:lpstr>education14</vt:lpstr>
      <vt:lpstr>Annotated Bibliography Guidelines</vt:lpstr>
      <vt:lpstr>A Bibliography is . . .</vt:lpstr>
      <vt:lpstr>An Annotation is . . .</vt:lpstr>
      <vt:lpstr>Annotated Bibliography =</vt:lpstr>
      <vt:lpstr>Annotated Bibliography</vt:lpstr>
      <vt:lpstr>Purpose</vt:lpstr>
      <vt:lpstr>Purpose</vt:lpstr>
      <vt:lpstr>Starting the process</vt:lpstr>
      <vt:lpstr>Annotated Bibliography</vt:lpstr>
      <vt:lpstr>Jot it down! The following guidelines are good to follow for any research process:</vt:lpstr>
      <vt:lpstr>Jot it down!</vt:lpstr>
      <vt:lpstr>Jot it down!</vt:lpstr>
      <vt:lpstr>Plug information in to MLA format</vt:lpstr>
      <vt:lpstr>The Summary</vt:lpstr>
      <vt:lpstr>The Summary</vt:lpstr>
      <vt:lpstr>The Evaluation</vt:lpstr>
      <vt:lpstr>The Evaluation</vt:lpstr>
      <vt:lpstr>The Annotation</vt:lpstr>
      <vt:lpstr>PowerPoint Presentation</vt:lpstr>
      <vt:lpstr>The Annotation</vt:lpstr>
      <vt:lpstr>Completed Example Annotated Bibliography entry</vt:lpstr>
      <vt:lpstr>Sources</vt:lpstr>
      <vt:lpstr>Old habits…</vt:lpstr>
      <vt:lpstr>Why not Google or Wikipedia? </vt:lpstr>
      <vt:lpstr>Why not Google or Wikipedia? </vt:lpstr>
      <vt:lpstr>Why not Google or Wikipedia?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 Guidelines</dc:title>
  <dc:creator>april</dc:creator>
  <cp:lastModifiedBy>Opaleski, Kristie</cp:lastModifiedBy>
  <cp:revision>28</cp:revision>
  <dcterms:created xsi:type="dcterms:W3CDTF">2006-07-18T03:25:55Z</dcterms:created>
  <dcterms:modified xsi:type="dcterms:W3CDTF">2018-02-13T18:03:57Z</dcterms:modified>
</cp:coreProperties>
</file>