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8850D-A1E1-0847-8AC5-18C2A9C6767F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908A0-3371-CF41-BB04-156F1D2C6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3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1767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Health Classroom Rules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4783"/>
            <a:ext cx="8229600" cy="5699711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Bell Gothic Std Bold"/>
                <a:cs typeface="Bell Gothic Std Bold"/>
              </a:rPr>
              <a:t>I need to be on time for class</a:t>
            </a:r>
          </a:p>
          <a:p>
            <a:r>
              <a:rPr lang="en-US" sz="4000" dirty="0" smtClean="0">
                <a:latin typeface="Bell Gothic Std Bold"/>
                <a:cs typeface="Bell Gothic Std Bold"/>
              </a:rPr>
              <a:t>I need a pen/pencil everyday</a:t>
            </a:r>
          </a:p>
          <a:p>
            <a:r>
              <a:rPr lang="en-US" sz="4000" dirty="0" smtClean="0">
                <a:latin typeface="Bell Gothic Std Bold"/>
                <a:cs typeface="Bell Gothic Std Bold"/>
              </a:rPr>
              <a:t>I need my planner everyday</a:t>
            </a:r>
          </a:p>
          <a:p>
            <a:r>
              <a:rPr lang="en-US" sz="4000" dirty="0" smtClean="0">
                <a:latin typeface="Bell Gothic Std Bold"/>
                <a:cs typeface="Bell Gothic Std Bold"/>
              </a:rPr>
              <a:t>I need a notebook/folder everyday</a:t>
            </a:r>
          </a:p>
          <a:p>
            <a:r>
              <a:rPr lang="en-US" sz="4000" dirty="0" smtClean="0">
                <a:latin typeface="Bell Gothic Std Bold"/>
                <a:cs typeface="Bell Gothic Std Bold"/>
              </a:rPr>
              <a:t>I need to hand in my notebook at the end of the marking period as part of my final grade</a:t>
            </a:r>
            <a:endParaRPr lang="en-US" sz="4000" dirty="0">
              <a:latin typeface="Bell Gothic Std Bold"/>
              <a:cs typeface="Bell Gothic Std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need to refrain from gum/candy during health class.</a:t>
            </a:r>
          </a:p>
          <a:p>
            <a:r>
              <a:rPr lang="en-US" dirty="0" smtClean="0"/>
              <a:t>When I am absent from class, it is my responsibility to see Mr. Novak upon my return to make up any work that I missed.</a:t>
            </a:r>
          </a:p>
          <a:p>
            <a:r>
              <a:rPr lang="en-US" dirty="0" smtClean="0"/>
              <a:t>I can take advantage of test corrections after each test for extra credit</a:t>
            </a:r>
          </a:p>
          <a:p>
            <a:r>
              <a:rPr lang="en-US" dirty="0" smtClean="0"/>
              <a:t>Journal topics should be kept in your notebook.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PARTICIPATION</a:t>
            </a:r>
            <a:r>
              <a:rPr lang="en-US" sz="3600" dirty="0" smtClean="0"/>
              <a:t>-45%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ASSESSMENT- (TESTS/PROJECTS)-</a:t>
            </a:r>
            <a:r>
              <a:rPr lang="en-US" sz="3600" dirty="0" smtClean="0"/>
              <a:t>30%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HOMEWORK</a:t>
            </a:r>
            <a:r>
              <a:rPr lang="en-US" sz="3600" dirty="0" smtClean="0"/>
              <a:t>- 25%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118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Health Classroom Rules</vt:lpstr>
      <vt:lpstr>Slide 2</vt:lpstr>
      <vt:lpstr>Slide 3</vt:lpstr>
      <vt:lpstr>GRADING</vt:lpstr>
    </vt:vector>
  </TitlesOfParts>
  <Company>Jackson 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Classroom Rules</dc:title>
  <dc:creator>default</dc:creator>
  <cp:lastModifiedBy>j</cp:lastModifiedBy>
  <cp:revision>3</cp:revision>
  <dcterms:created xsi:type="dcterms:W3CDTF">2012-02-14T17:26:14Z</dcterms:created>
  <dcterms:modified xsi:type="dcterms:W3CDTF">2015-11-13T14:07:27Z</dcterms:modified>
</cp:coreProperties>
</file>