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6E9D7D-BCBA-43DE-A972-948ED33F544B}" type="datetimeFigureOut">
              <a:rPr lang="en-US" smtClean="0"/>
              <a:pPr/>
              <a:t>11/3/2013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D499A5-C58D-4CA2-9AB3-8353ADBB6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Protestant Reformation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 Review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Martin Luther and his followers were called.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Lutherans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Settlement where the princes agreed that each ruler would decide the religion of his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The Peace of Augsburg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32089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Catholic Church’s response to the Protestant Reformation in an attempt to bring members back to the church.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The Counter Reformation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This term applies to Christians who belong to non-Catholic churches.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Protestant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990600"/>
            <a:ext cx="7772400" cy="3886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Calvinist doctrine in which God decides all things beforehand, including which people will be saved.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Predestination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Martin Luther’s formal charges against the Catholic Church.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first wife of Henry VIII.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Catherine of Aragon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pardon that released a sinner from performing the penalty that a priest imposed for sins.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Indulgence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29803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movement for religious reform that resulted in a split between Catholic and Protestant Churches.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The Reformation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Posted the 95 Theses on the door of the Wittenberg Church in Germany.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Martin Luther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Dominican monk selling indulgences in Germany.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Johann Tetzel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95 Theses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Daughter of Henry VIII and Anne Boleyn.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Elizabeth I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35137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Started a very strict Protestant religion in Switzerland. He believed people are sinful by nature and God chose who will be saved.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John Calvin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King of England who married six women and created the Anglican Church.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Henry VIII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Lutheranism is based on what three teachings?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219200"/>
            <a:ext cx="7772400" cy="5029200"/>
          </a:xfrm>
        </p:spPr>
        <p:txBody>
          <a:bodyPr>
            <a:normAutofit fontScale="90000"/>
          </a:bodyPr>
          <a:lstStyle/>
          <a:p>
            <a:pPr marL="914400" indent="-914400" algn="ctr"/>
            <a:r>
              <a:rPr lang="en-US" dirty="0" smtClean="0">
                <a:solidFill>
                  <a:srgbClr val="FF0000"/>
                </a:solidFill>
              </a:rPr>
              <a:t>1.  People receive salvation through faith alone.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2. The Bible is the only source.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3. All people of faith are equal.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Why did Henry VIII break away from the Catholic Church?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leader of the “Society of Jesus” or </a:t>
            </a:r>
            <a:r>
              <a:rPr lang="en-US" u="sng" dirty="0" smtClean="0"/>
              <a:t>Jesuits.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Ignatius of Loyola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Another name for the Church of </a:t>
            </a:r>
            <a:r>
              <a:rPr lang="en-US" dirty="0" err="1" smtClean="0"/>
              <a:t>Enland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Anglican Church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Holy Roman Emperor who issued the Edict of Worms that declared Luther an outlaw and heretic.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FF0000"/>
                </a:solidFill>
              </a:rPr>
              <a:t>Charles V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</TotalTime>
  <Words>293</Words>
  <Application>Microsoft Office PowerPoint</Application>
  <PresentationFormat>On-screen Show (4:3)</PresentationFormat>
  <Paragraphs>39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Aspect</vt:lpstr>
      <vt:lpstr>The Protestant Reformation</vt:lpstr>
      <vt:lpstr>Martin Luther’s formal charges against the Catholic Church.</vt:lpstr>
      <vt:lpstr>95 Theses</vt:lpstr>
      <vt:lpstr>The leader of the “Society of Jesus” or Jesuits.</vt:lpstr>
      <vt:lpstr>Ignatius of Loyola</vt:lpstr>
      <vt:lpstr>Another name for the Church of Enland.</vt:lpstr>
      <vt:lpstr>Anglican Church</vt:lpstr>
      <vt:lpstr>The Holy Roman Emperor who issued the Edict of Worms that declared Luther an outlaw and heretic.</vt:lpstr>
      <vt:lpstr>Charles V</vt:lpstr>
      <vt:lpstr>Martin Luther and his followers were called.</vt:lpstr>
      <vt:lpstr>Lutherans</vt:lpstr>
      <vt:lpstr>Settlement where the princes agreed that each ruler would decide the religion of his state.</vt:lpstr>
      <vt:lpstr>The Peace of Augsburg</vt:lpstr>
      <vt:lpstr>The Catholic Church’s response to the Protestant Reformation in an attempt to bring members back to the church. </vt:lpstr>
      <vt:lpstr>The Counter Reformation</vt:lpstr>
      <vt:lpstr>This term applies to Christians who belong to non-Catholic churches.</vt:lpstr>
      <vt:lpstr>Protestant</vt:lpstr>
      <vt:lpstr>Calvinist doctrine in which God decides all things beforehand, including which people will be saved.</vt:lpstr>
      <vt:lpstr>Predestination</vt:lpstr>
      <vt:lpstr>The first wife of Henry VIII. </vt:lpstr>
      <vt:lpstr>Catherine of Aragon</vt:lpstr>
      <vt:lpstr>A pardon that released a sinner from performing the penalty that a priest imposed for sins.</vt:lpstr>
      <vt:lpstr>Indulgence</vt:lpstr>
      <vt:lpstr>The movement for religious reform that resulted in a split between Catholic and Protestant Churches. </vt:lpstr>
      <vt:lpstr>The Reformation</vt:lpstr>
      <vt:lpstr>Posted the 95 Theses on the door of the Wittenberg Church in Germany.</vt:lpstr>
      <vt:lpstr>Martin Luther</vt:lpstr>
      <vt:lpstr>The Dominican monk selling indulgences in Germany.</vt:lpstr>
      <vt:lpstr>Johann Tetzel</vt:lpstr>
      <vt:lpstr>Daughter of Henry VIII and Anne Boleyn.</vt:lpstr>
      <vt:lpstr>Elizabeth I</vt:lpstr>
      <vt:lpstr>Started a very strict Protestant religion in Switzerland. He believed people are sinful by nature and God chose who will be saved.</vt:lpstr>
      <vt:lpstr>John Calvin</vt:lpstr>
      <vt:lpstr>King of England who married six women and created the Anglican Church.</vt:lpstr>
      <vt:lpstr>Henry VIII</vt:lpstr>
      <vt:lpstr>Lutheranism is based on what three teachings?</vt:lpstr>
      <vt:lpstr>1.  People receive salvation through faith alone.  2. The Bible is the only source.  3. All people of faith are equal. </vt:lpstr>
      <vt:lpstr>Why did Henry VIII break away from the Catholic Church?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Protestant Reformation</dc:title>
  <dc:creator>admin</dc:creator>
  <cp:lastModifiedBy>admin</cp:lastModifiedBy>
  <cp:revision>9</cp:revision>
  <dcterms:created xsi:type="dcterms:W3CDTF">2013-11-03T21:50:56Z</dcterms:created>
  <dcterms:modified xsi:type="dcterms:W3CDTF">2013-11-03T23:32:46Z</dcterms:modified>
</cp:coreProperties>
</file>