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EFFEBDE-269F-4784-92BC-E2B8CE568CAD}" type="datetimeFigureOut">
              <a:rPr lang="en-US" smtClean="0"/>
              <a:pPr/>
              <a:t>1/23/2017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28C658-92D8-4DB2-B147-4E6AEA3BD6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48768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RESEARCH SIMULATION TASKS </a:t>
            </a:r>
            <a:br>
              <a:rPr lang="en-US" dirty="0" smtClean="0"/>
            </a:br>
            <a:r>
              <a:rPr lang="en-US" dirty="0" smtClean="0"/>
              <a:t> (RST)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World History – Mr. William Beaver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80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RST???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554162"/>
            <a:ext cx="9144000" cy="5227638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An RST requires students to “analyze” a topic through the use of several sources, images and presentations of data.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Students use the various documents and information to respond to specific questions.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They then “synthesize” the information to compose an analytical essay response.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23550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RST’s Require students to: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“Analyze” </a:t>
            </a:r>
            <a:r>
              <a:rPr lang="en-US" sz="2800" dirty="0" smtClean="0">
                <a:solidFill>
                  <a:srgbClr val="7030A0"/>
                </a:solidFill>
              </a:rPr>
              <a:t>-   Examine in detail for the purpose of explanation. . . What does the documents/source tell us?   What does it mean??</a:t>
            </a:r>
          </a:p>
          <a:p>
            <a:endParaRPr lang="en-US" sz="28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4000" b="1" i="1" dirty="0" smtClean="0">
                <a:solidFill>
                  <a:srgbClr val="7030A0"/>
                </a:solidFill>
              </a:rPr>
              <a:t>…AND</a:t>
            </a:r>
          </a:p>
          <a:p>
            <a:pPr marL="0" indent="0" algn="ctr">
              <a:buNone/>
            </a:pPr>
            <a:endParaRPr lang="en-US" sz="2800" dirty="0">
              <a:solidFill>
                <a:srgbClr val="7030A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“Synthesize” </a:t>
            </a:r>
            <a:r>
              <a:rPr lang="en-US" sz="2800" dirty="0" smtClean="0">
                <a:solidFill>
                  <a:srgbClr val="7030A0"/>
                </a:solidFill>
              </a:rPr>
              <a:t>– Combine to make something;  Take what we learn from the sources and data and combine it to take a position in response to a question or problem.  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9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/>
              <a:t>You need to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296400" cy="5486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>
                <a:solidFill>
                  <a:schemeClr val="tx2"/>
                </a:solidFill>
              </a:rPr>
              <a:t>Analyze the source documents.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What does it tell us?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What can we conclude?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Who/what is the source? 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Does that “tell” us anything? (POV, bias, reliability)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Does the source have any intent or purpose?</a:t>
            </a:r>
          </a:p>
          <a:p>
            <a:r>
              <a:rPr lang="en-US" sz="2800" b="1" dirty="0" smtClean="0">
                <a:solidFill>
                  <a:schemeClr val="tx2"/>
                </a:solidFill>
              </a:rPr>
              <a:t>Grouping:  Do multiple source documents go together?  Reinforce a certain position or view? </a:t>
            </a:r>
          </a:p>
        </p:txBody>
      </p:sp>
    </p:spTree>
    <p:extLst>
      <p:ext uri="{BB962C8B-B14F-4D97-AF65-F5344CB8AC3E}">
        <p14:creationId xmlns="" xmlns:p14="http://schemas.microsoft.com/office/powerpoint/2010/main" val="117463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dirty="0"/>
              <a:t>You need to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sz="2800" b="1" dirty="0" smtClean="0"/>
              <a:t>Compose a </a:t>
            </a:r>
            <a:r>
              <a:rPr lang="en-US" sz="2800" b="1" dirty="0" smtClean="0">
                <a:solidFill>
                  <a:srgbClr val="FF0000"/>
                </a:solidFill>
              </a:rPr>
              <a:t>THESIS STATEMENT</a:t>
            </a:r>
            <a:r>
              <a:rPr lang="en-US" sz="2800" b="1" dirty="0" smtClean="0"/>
              <a:t>.</a:t>
            </a:r>
          </a:p>
          <a:p>
            <a:r>
              <a:rPr lang="en-US" sz="2800" b="1" dirty="0" smtClean="0"/>
              <a:t>This is your “answer” to the question which you will explain/support with evidence in your body paragraphs.</a:t>
            </a:r>
          </a:p>
          <a:p>
            <a:endParaRPr lang="en-US" sz="2800" b="1" dirty="0"/>
          </a:p>
          <a:p>
            <a:r>
              <a:rPr lang="en-US" sz="2800" b="1" dirty="0" smtClean="0"/>
              <a:t>It must be CLEAR, SPECIFIC/EXPLICIT and DIRECTLY ADDRESS THE QUESTION…don’t simply “restate the question.”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642796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dirty="0"/>
              <a:t>You need to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181600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en-US" sz="2800" b="1" dirty="0" smtClean="0"/>
              <a:t>Use information from all the documents/sources.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8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800" b="1" dirty="0" smtClean="0"/>
              <a:t>Bring in any relevant “outside” information to support your thesis.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US" sz="2800" b="1" dirty="0" smtClean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sz="2800" b="1" dirty="0" smtClean="0"/>
              <a:t>Compose a 5 paragraph essay that follows the directions and addresses all parts of the question &amp; task.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815960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RST - THINGS TO REMEMBER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3246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MUST have a clear, specific thesis with 3 elements that answers the questions.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write a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paragraph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essay with an intro containing your thesis, 3 body paragraphs and a conclusion which offers a summation and analysis.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Must accurately use relevant facts &amp; state the </a:t>
            </a:r>
            <a:r>
              <a:rPr lang="en-US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historical context.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Must use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LEAST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minimum number of documents required by the directions.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Must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SPECIFICALLY state /cite/reference the document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being used as evidence &amp; describe how or why.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“As indicated in Document 2,” 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 the portion/excerpt of the document you are using in your essay.</a:t>
            </a:r>
          </a:p>
          <a:p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not be afraid to use more than one document reference in a single paragraph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 not be afraid to use/reference the same document more than once in your essay…especially if you want to use different parts of a doc. as evidence to support different points within your essay.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52</TotalTime>
  <Words>454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Executive</vt:lpstr>
      <vt:lpstr>RESEARCH SIMULATION TASKS   (RST)</vt:lpstr>
      <vt:lpstr>What is an RST???</vt:lpstr>
      <vt:lpstr>RST’s Require students to:</vt:lpstr>
      <vt:lpstr>You need to . . .</vt:lpstr>
      <vt:lpstr>You need to . . .</vt:lpstr>
      <vt:lpstr>You need to . . .</vt:lpstr>
      <vt:lpstr>RST - THINGS TO REMEMBER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SIMULATION TASKS   (RST)</dc:title>
  <dc:creator>Bill</dc:creator>
  <cp:lastModifiedBy>admin</cp:lastModifiedBy>
  <cp:revision>7</cp:revision>
  <dcterms:created xsi:type="dcterms:W3CDTF">2016-11-16T02:11:24Z</dcterms:created>
  <dcterms:modified xsi:type="dcterms:W3CDTF">2017-01-23T13:10:56Z</dcterms:modified>
</cp:coreProperties>
</file>