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9E6930A-4B60-43C8-91C1-6F58A4F21DFF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E66EFA7-2AF8-4280-8766-08F5A620E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Authentic Research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English I CP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Semester-long, research-based assignment.</a:t>
            </a:r>
          </a:p>
          <a:p>
            <a:r>
              <a:rPr lang="en-US" dirty="0" smtClean="0"/>
              <a:t>Part of class participation and Final Exam grades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am I responsible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Selecting a topic based on what interests you</a:t>
            </a:r>
          </a:p>
          <a:p>
            <a:r>
              <a:rPr lang="en-US" dirty="0" smtClean="0"/>
              <a:t>Journal Entries (Throughout Semester- Certain Number will be collected at the end as part of an overall grade)</a:t>
            </a:r>
          </a:p>
          <a:p>
            <a:r>
              <a:rPr lang="en-US" dirty="0" smtClean="0"/>
              <a:t>Research (Articles from credible sources)</a:t>
            </a:r>
          </a:p>
          <a:p>
            <a:r>
              <a:rPr lang="en-US" dirty="0" smtClean="0"/>
              <a:t>Writing Process ( An essay; Thesis, Rough Drafts, Revisions, Final Drafts.</a:t>
            </a:r>
          </a:p>
          <a:p>
            <a:r>
              <a:rPr lang="en-US" dirty="0" smtClean="0"/>
              <a:t>End-of-semester Oral Presentation (Part of Final Exam Grade)</a:t>
            </a:r>
          </a:p>
          <a:p>
            <a:pPr lvl="1"/>
            <a:r>
              <a:rPr lang="fr-FR" dirty="0" smtClean="0"/>
              <a:t>Journal </a:t>
            </a:r>
            <a:r>
              <a:rPr lang="fr-FR" dirty="0" smtClean="0"/>
              <a:t>Entries -15</a:t>
            </a:r>
            <a:r>
              <a:rPr lang="fr-FR" dirty="0" smtClean="0"/>
              <a:t>%</a:t>
            </a:r>
          </a:p>
          <a:p>
            <a:pPr lvl="1"/>
            <a:r>
              <a:rPr lang="fr-FR" dirty="0" err="1" smtClean="0"/>
              <a:t>Presentation</a:t>
            </a:r>
            <a:r>
              <a:rPr lang="fr-FR" dirty="0" smtClean="0"/>
              <a:t>-25%</a:t>
            </a:r>
          </a:p>
          <a:p>
            <a:pPr lvl="1"/>
            <a:r>
              <a:rPr lang="fr-FR" dirty="0" smtClean="0"/>
              <a:t>Final </a:t>
            </a:r>
            <a:r>
              <a:rPr lang="fr-FR" dirty="0" err="1" smtClean="0"/>
              <a:t>Essay</a:t>
            </a:r>
            <a:r>
              <a:rPr lang="fr-FR" dirty="0" smtClean="0"/>
              <a:t>-35%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9: Teen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599"/>
            <a:ext cx="9144000" cy="5486401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 smtClean="0"/>
              <a:t>Possible Broad Topics:</a:t>
            </a:r>
            <a:endParaRPr lang="en-US" dirty="0" smtClean="0"/>
          </a:p>
          <a:p>
            <a:r>
              <a:rPr lang="en-US" dirty="0" smtClean="0"/>
              <a:t>Social media</a:t>
            </a:r>
          </a:p>
          <a:p>
            <a:r>
              <a:rPr lang="en-US" dirty="0" smtClean="0"/>
              <a:t>Body image</a:t>
            </a:r>
          </a:p>
          <a:p>
            <a:r>
              <a:rPr lang="en-US" dirty="0" smtClean="0"/>
              <a:t>Value of Standardized Testing</a:t>
            </a:r>
          </a:p>
          <a:p>
            <a:r>
              <a:rPr lang="en-US" dirty="0" smtClean="0"/>
              <a:t>Bullying/Cyber-bullying</a:t>
            </a:r>
          </a:p>
          <a:p>
            <a:r>
              <a:rPr lang="en-US" dirty="0" smtClean="0"/>
              <a:t>Tolerance</a:t>
            </a:r>
          </a:p>
          <a:p>
            <a:r>
              <a:rPr lang="en-US" dirty="0" smtClean="0"/>
              <a:t>High School Sports </a:t>
            </a:r>
          </a:p>
          <a:p>
            <a:r>
              <a:rPr lang="en-US" dirty="0" smtClean="0"/>
              <a:t>Healthy Relationships</a:t>
            </a:r>
          </a:p>
          <a:p>
            <a:r>
              <a:rPr lang="en-US" dirty="0" smtClean="0"/>
              <a:t>Gaming Addictions</a:t>
            </a:r>
          </a:p>
          <a:p>
            <a:r>
              <a:rPr lang="en-US" dirty="0" smtClean="0"/>
              <a:t>Pressure to Excel</a:t>
            </a:r>
          </a:p>
          <a:p>
            <a:r>
              <a:rPr lang="en-US" dirty="0" smtClean="0"/>
              <a:t>Violence in Media/ Video Games</a:t>
            </a:r>
          </a:p>
          <a:p>
            <a:r>
              <a:rPr lang="en-US" dirty="0" smtClean="0"/>
              <a:t>Driving</a:t>
            </a:r>
          </a:p>
          <a:p>
            <a:r>
              <a:rPr lang="en-US" dirty="0" smtClean="0"/>
              <a:t>Homework</a:t>
            </a:r>
          </a:p>
          <a:p>
            <a:r>
              <a:rPr lang="en-US" dirty="0" smtClean="0"/>
              <a:t>The Teen Brain</a:t>
            </a:r>
          </a:p>
          <a:p>
            <a:r>
              <a:rPr lang="en-US" dirty="0" smtClean="0"/>
              <a:t>Lack of Sleep</a:t>
            </a:r>
          </a:p>
          <a:p>
            <a:r>
              <a:rPr lang="en-US" dirty="0" smtClean="0"/>
              <a:t>Teen Gambling Addictions</a:t>
            </a:r>
          </a:p>
          <a:p>
            <a:r>
              <a:rPr lang="en-US" dirty="0" smtClean="0"/>
              <a:t>Advertising and Media influence</a:t>
            </a:r>
          </a:p>
          <a:p>
            <a:r>
              <a:rPr lang="en-US" dirty="0" smtClean="0"/>
              <a:t>Teen Idol influences and Trends</a:t>
            </a:r>
          </a:p>
          <a:p>
            <a:r>
              <a:rPr lang="en-US" dirty="0" smtClean="0"/>
              <a:t>Mental Health</a:t>
            </a:r>
          </a:p>
          <a:p>
            <a:r>
              <a:rPr lang="en-US" dirty="0" smtClean="0"/>
              <a:t>Nutrition/ Dieting Fads, Trends</a:t>
            </a:r>
          </a:p>
          <a:p>
            <a:r>
              <a:rPr lang="en-US" dirty="0" smtClean="0"/>
              <a:t>Self Esteem/ Perception</a:t>
            </a:r>
          </a:p>
          <a:p>
            <a:r>
              <a:rPr lang="en-US" dirty="0" smtClean="0"/>
              <a:t>Self Motivation</a:t>
            </a:r>
          </a:p>
          <a:p>
            <a:r>
              <a:rPr lang="en-US" dirty="0" err="1" smtClean="0"/>
              <a:t>Vaping</a:t>
            </a:r>
            <a:endParaRPr lang="en-US" dirty="0" smtClean="0"/>
          </a:p>
          <a:p>
            <a:r>
              <a:rPr lang="en-US" dirty="0" smtClean="0"/>
              <a:t>Stress</a:t>
            </a:r>
          </a:p>
          <a:p>
            <a:r>
              <a:rPr lang="en-US" dirty="0" smtClean="0"/>
              <a:t>The Importance of Music</a:t>
            </a:r>
          </a:p>
          <a:p>
            <a:r>
              <a:rPr lang="en-US" dirty="0" smtClean="0"/>
              <a:t>School Policies</a:t>
            </a:r>
          </a:p>
          <a:p>
            <a:r>
              <a:rPr lang="en-US" dirty="0" smtClean="0"/>
              <a:t>Academic Integrity</a:t>
            </a:r>
          </a:p>
          <a:p>
            <a:r>
              <a:rPr lang="en-US" dirty="0" smtClean="0"/>
              <a:t>Overcoming Shyness and Loneliness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choose my topic?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 </a:t>
            </a:r>
            <a:r>
              <a:rPr lang="en-US" dirty="0" smtClean="0"/>
              <a:t>may change topics a few times based on your research and interests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3236</TotalTime>
  <Words>203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Authentic Research Assessment</vt:lpstr>
      <vt:lpstr>What is it?</vt:lpstr>
      <vt:lpstr>What am I responsible for?</vt:lpstr>
      <vt:lpstr>Grade 9: Teen Issues</vt:lpstr>
      <vt:lpstr>How do I choose my topic?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63</cp:revision>
  <dcterms:created xsi:type="dcterms:W3CDTF">2016-09-07T14:03:02Z</dcterms:created>
  <dcterms:modified xsi:type="dcterms:W3CDTF">2016-09-15T11:40:13Z</dcterms:modified>
</cp:coreProperties>
</file>