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9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8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5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4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78656-DFF4-4BC6-B4CE-526E1FD1AF7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3540-945F-4E4E-9FF1-2667555D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coder@jacksonsd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School Celebrities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8036" y="1717964"/>
            <a:ext cx="8946505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Principal: </a:t>
            </a:r>
            <a:r>
              <a:rPr lang="en-US" sz="2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Dr.Michael</a:t>
            </a:r>
            <a:r>
              <a:rPr lang="en-US" sz="2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Raymond</a:t>
            </a:r>
          </a:p>
          <a:p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School Nurse: </a:t>
            </a:r>
            <a:r>
              <a:rPr lang="en-US" sz="24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Dana Weinstein</a:t>
            </a:r>
            <a:endParaRPr lang="en-US" sz="2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en-US" sz="2800" b="1" u="sng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</a:t>
            </a:r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Denise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Barrett</a:t>
            </a: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Michelle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Doughtey</a:t>
            </a:r>
            <a:endParaRPr lang="en-US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Pt: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Debbie Mooney</a:t>
            </a:r>
          </a:p>
          <a:p>
            <a:r>
              <a:rPr 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Speech: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Julia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Soynova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-Sierra</a:t>
            </a: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Necha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Augenstein</a:t>
            </a:r>
            <a:endParaRPr lang="en-US" sz="2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</a:t>
            </a:r>
            <a:endParaRPr lang="en-US" sz="2800" dirty="0" smtClean="0"/>
          </a:p>
          <a:p>
            <a:endParaRPr lang="en-US" sz="2800" u="sng" dirty="0" smtClean="0"/>
          </a:p>
          <a:p>
            <a:endParaRPr lang="en-US" sz="2800" u="sng" dirty="0"/>
          </a:p>
          <a:p>
            <a:r>
              <a:rPr lang="en-US" sz="28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Specials</a:t>
            </a:r>
          </a:p>
          <a:p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Gym: Ryan </a:t>
            </a:r>
            <a:r>
              <a:rPr lang="en-US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Jakalow</a:t>
            </a:r>
            <a:endParaRPr lang="en-US" sz="28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Media: Carrie Hogan</a:t>
            </a:r>
          </a:p>
          <a:p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Music: Melissa O’Keeffe</a:t>
            </a:r>
          </a:p>
          <a:p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Technology: Craig Goldberg</a:t>
            </a:r>
          </a:p>
          <a:p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Art: Diana Ehlers</a:t>
            </a:r>
            <a:endParaRPr lang="en-U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98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7974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Questions???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5424" y="2389309"/>
            <a:ext cx="1013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659" y="327426"/>
            <a:ext cx="7530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Heading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082" y="2389309"/>
            <a:ext cx="1017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Type your classroom information here.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Heading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4329" y="2389309"/>
            <a:ext cx="9480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Type your classroom information here.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Heading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529" y="2389309"/>
            <a:ext cx="954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Type your classroom information here.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823" y="327426"/>
            <a:ext cx="8834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Heading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7847" y="2389309"/>
            <a:ext cx="10246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Type your classroom information here.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4465" y="3257799"/>
            <a:ext cx="10219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Kindergarten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 First Grade</a:t>
            </a:r>
            <a:r>
              <a:rPr lang="en-US" sz="6000" dirty="0" smtClean="0">
                <a:latin typeface="Comic Sans MS" panose="030F0702030302020204" pitchFamily="66" charset="0"/>
              </a:rPr>
              <a:t> </a:t>
            </a:r>
            <a:endParaRPr 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411" y="1470290"/>
            <a:ext cx="10219764" cy="32316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Meet the Teachers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Mrs. Coder</a:t>
            </a: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Mrs. 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Mary</a:t>
            </a:r>
            <a:endParaRPr lang="en-US" sz="4800" b="1" dirty="0" smtClean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Mrs. Ann</a:t>
            </a:r>
            <a:endParaRPr lang="en-US" sz="4800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Communication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4329" y="2389309"/>
            <a:ext cx="9480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Email: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hlinkClick r:id="rId3"/>
              </a:rPr>
              <a:t>kcoder@jacksonsd.org</a:t>
            </a:r>
            <a:endParaRPr lang="en-US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Call: (732) 833-4640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Communication Books (2-3x week) 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Communication Folders (daily)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Classroom Schedule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629" y="1659636"/>
            <a:ext cx="9453283" cy="62478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Greeting/Arrival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Specials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Literacy Centers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Snack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Science/SS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Rewards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en-US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Recess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Lunch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Daily Meeting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Math Centers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Writing</a:t>
            </a: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Rewards/Dismissal</a:t>
            </a:r>
          </a:p>
          <a:p>
            <a:pPr algn="ctr"/>
            <a:endParaRPr lang="en-US" sz="4000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4000" dirty="0" smtClean="0">
                <a:latin typeface="Comic Sans MS" panose="030F0702030302020204" pitchFamily="66" charset="0"/>
              </a:rPr>
              <a:t>	</a:t>
            </a:r>
            <a:endParaRPr lang="en-US" sz="4000" dirty="0">
              <a:latin typeface="Comic Sans MS" panose="030F0702030302020204" pitchFamily="66" charset="0"/>
            </a:endParaRPr>
          </a:p>
          <a:p>
            <a:pPr algn="ctr"/>
            <a:endParaRPr lang="en-US" sz="4000" dirty="0" smtClean="0"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9071" y="327426"/>
            <a:ext cx="8135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Literacy Centers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2420" y="1816654"/>
            <a:ext cx="10165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Reading Mastery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Language 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for Learning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Phonics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Independent Reading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7058" y="327426"/>
            <a:ext cx="833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Math Centers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425" y="2130691"/>
            <a:ext cx="1027355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Envision Math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Connecting Math Concepts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Fact Fluency</a:t>
            </a:r>
          </a:p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Splash Math</a:t>
            </a: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011" y="340873"/>
            <a:ext cx="903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Homework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082" y="2149164"/>
            <a:ext cx="10179423" cy="39087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Monday -Thursday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Lesson worksheets 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Sight words 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Letter Sounds </a:t>
            </a:r>
          </a:p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Number Id</a:t>
            </a:r>
          </a:p>
          <a:p>
            <a:pPr algn="ctr"/>
            <a:endParaRPr lang="en-US" sz="4000" b="1" dirty="0">
              <a:ln/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047" y="327426"/>
            <a:ext cx="939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omic Sans MS" panose="030F0702030302020204" pitchFamily="66" charset="0"/>
              </a:rPr>
              <a:t>Classroom Expectations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7178" y="2149164"/>
            <a:ext cx="94667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Positive &amp; Caring Environment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Work towards Independency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Always show our best work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Have fun and be safe!</a:t>
            </a: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189</Words>
  <Application>Microsoft Office PowerPoint</Application>
  <PresentationFormat>Widescreen</PresentationFormat>
  <Paragraphs>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Jaime House</dc:creator>
  <cp:lastModifiedBy>Coder, Kimberly</cp:lastModifiedBy>
  <cp:revision>23</cp:revision>
  <dcterms:created xsi:type="dcterms:W3CDTF">2016-07-18T20:28:36Z</dcterms:created>
  <dcterms:modified xsi:type="dcterms:W3CDTF">2021-09-20T16:04:39Z</dcterms:modified>
</cp:coreProperties>
</file>